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bfc97f79b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09d27764e049b8"/>
  </p:sldMasterIdLst>
  <p:sldIdLst>
    <p:sldId xmlns:r="http://schemas.openxmlformats.org/officeDocument/2006/relationships" id="256" r:id="R21c86d8c50ca4f87"/>
    <p:sldId xmlns:r="http://schemas.openxmlformats.org/officeDocument/2006/relationships" id="257" r:id="R0d3253cc39f2415c"/>
    <p:sldId xmlns:r="http://schemas.openxmlformats.org/officeDocument/2006/relationships" id="258" r:id="Ra015902fcad9481f"/>
    <p:sldId xmlns:r="http://schemas.openxmlformats.org/officeDocument/2006/relationships" id="259" r:id="R03cef99f14d247fd"/>
    <p:sldId xmlns:r="http://schemas.openxmlformats.org/officeDocument/2006/relationships" id="260" r:id="R0922bc4bd41f4deb"/>
    <p:sldId xmlns:r="http://schemas.openxmlformats.org/officeDocument/2006/relationships" id="261" r:id="R014b22f2b560446a"/>
    <p:sldId xmlns:r="http://schemas.openxmlformats.org/officeDocument/2006/relationships" id="262" r:id="Ra7df1b53348045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09d27764e049b8" /><Relationship Type="http://schemas.openxmlformats.org/officeDocument/2006/relationships/slide" Target="/ppt/slides/slide1.xml" Id="R21c86d8c50ca4f87" /><Relationship Type="http://schemas.openxmlformats.org/officeDocument/2006/relationships/slide" Target="/ppt/slides/slide2.xml" Id="R0d3253cc39f2415c" /><Relationship Type="http://schemas.openxmlformats.org/officeDocument/2006/relationships/slide" Target="/ppt/slides/slide3.xml" Id="Ra015902fcad9481f" /><Relationship Type="http://schemas.openxmlformats.org/officeDocument/2006/relationships/slide" Target="/ppt/slides/slide4.xml" Id="R03cef99f14d247fd" /><Relationship Type="http://schemas.openxmlformats.org/officeDocument/2006/relationships/slide" Target="/ppt/slides/slide5.xml" Id="R0922bc4bd41f4deb" /><Relationship Type="http://schemas.openxmlformats.org/officeDocument/2006/relationships/slide" Target="/ppt/slides/slide6.xml" Id="R014b22f2b560446a" /><Relationship Type="http://schemas.openxmlformats.org/officeDocument/2006/relationships/slide" Target="/ppt/slides/slide7.xml" Id="Ra7df1b53348045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9c8663a9445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0f3bf3ce64a28" /><Relationship Type="http://schemas.openxmlformats.org/officeDocument/2006/relationships/theme" Target="/ppt/slideMasters/theme/theme1.xml" Id="Rc094e7d699a34a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90f3bf3ce6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0f9f8cfad41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ae409d7e2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b0358b92c46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75d5d1ae644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eebdcc175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846a30a744e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46f6730fb45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1 287 048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ERICA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Dramstadåsen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1812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928 035 891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