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ce32f2eb59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8bff68330d4367"/>
  </p:sldMasterIdLst>
  <p:sldIdLst>
    <p:sldId xmlns:r="http://schemas.openxmlformats.org/officeDocument/2006/relationships" id="256" r:id="R9983f6b224a04f97"/>
    <p:sldId xmlns:r="http://schemas.openxmlformats.org/officeDocument/2006/relationships" id="257" r:id="R7b179934cde44821"/>
    <p:sldId xmlns:r="http://schemas.openxmlformats.org/officeDocument/2006/relationships" id="258" r:id="R09f49b52ee3f46e1"/>
    <p:sldId xmlns:r="http://schemas.openxmlformats.org/officeDocument/2006/relationships" id="259" r:id="R5e5d1c027a8e4709"/>
    <p:sldId xmlns:r="http://schemas.openxmlformats.org/officeDocument/2006/relationships" id="260" r:id="Rc9e9da1682e743bb"/>
    <p:sldId xmlns:r="http://schemas.openxmlformats.org/officeDocument/2006/relationships" id="261" r:id="Re862510bf92244a1"/>
    <p:sldId xmlns:r="http://schemas.openxmlformats.org/officeDocument/2006/relationships" id="262" r:id="R587109cbc93240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8bff68330d4367" /><Relationship Type="http://schemas.openxmlformats.org/officeDocument/2006/relationships/slide" Target="/ppt/slides/slide1.xml" Id="R9983f6b224a04f97" /><Relationship Type="http://schemas.openxmlformats.org/officeDocument/2006/relationships/slide" Target="/ppt/slides/slide2.xml" Id="R7b179934cde44821" /><Relationship Type="http://schemas.openxmlformats.org/officeDocument/2006/relationships/slide" Target="/ppt/slides/slide3.xml" Id="R09f49b52ee3f46e1" /><Relationship Type="http://schemas.openxmlformats.org/officeDocument/2006/relationships/slide" Target="/ppt/slides/slide4.xml" Id="R5e5d1c027a8e4709" /><Relationship Type="http://schemas.openxmlformats.org/officeDocument/2006/relationships/slide" Target="/ppt/slides/slide5.xml" Id="Rc9e9da1682e743bb" /><Relationship Type="http://schemas.openxmlformats.org/officeDocument/2006/relationships/slide" Target="/ppt/slides/slide6.xml" Id="Re862510bf92244a1" /><Relationship Type="http://schemas.openxmlformats.org/officeDocument/2006/relationships/slide" Target="/ppt/slides/slide7.xml" Id="R587109cbc93240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90b5359580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70788a71546c9" /><Relationship Type="http://schemas.openxmlformats.org/officeDocument/2006/relationships/theme" Target="/ppt/slideMasters/theme/theme1.xml" Id="R6e0b8c7da3ab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70788a715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3ee63277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2aac7849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7c292f433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7a729549c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d23d55a443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7d0a4ad9c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598ba1579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133 037 581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191 298 990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