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5ae7db316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2b5ab6dc54893"/>
  </p:sldMasterIdLst>
  <p:sldIdLst>
    <p:sldId xmlns:r="http://schemas.openxmlformats.org/officeDocument/2006/relationships" id="256" r:id="Rd67959114ea949d9"/>
    <p:sldId xmlns:r="http://schemas.openxmlformats.org/officeDocument/2006/relationships" id="257" r:id="R66c9e0169fcc4b21"/>
    <p:sldId xmlns:r="http://schemas.openxmlformats.org/officeDocument/2006/relationships" id="258" r:id="R602d2722a0a644a8"/>
    <p:sldId xmlns:r="http://schemas.openxmlformats.org/officeDocument/2006/relationships" id="259" r:id="R6f277340e8ed4940"/>
    <p:sldId xmlns:r="http://schemas.openxmlformats.org/officeDocument/2006/relationships" id="260" r:id="R123dcc1144ad4ffc"/>
    <p:sldId xmlns:r="http://schemas.openxmlformats.org/officeDocument/2006/relationships" id="261" r:id="R7f8a82fc92074bcd"/>
    <p:sldId xmlns:r="http://schemas.openxmlformats.org/officeDocument/2006/relationships" id="262" r:id="R5d169339b295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2b5ab6dc54893" /><Relationship Type="http://schemas.openxmlformats.org/officeDocument/2006/relationships/slide" Target="/ppt/slides/slide1.xml" Id="Rd67959114ea949d9" /><Relationship Type="http://schemas.openxmlformats.org/officeDocument/2006/relationships/slide" Target="/ppt/slides/slide2.xml" Id="R66c9e0169fcc4b21" /><Relationship Type="http://schemas.openxmlformats.org/officeDocument/2006/relationships/slide" Target="/ppt/slides/slide3.xml" Id="R602d2722a0a644a8" /><Relationship Type="http://schemas.openxmlformats.org/officeDocument/2006/relationships/slide" Target="/ppt/slides/slide4.xml" Id="R6f277340e8ed4940" /><Relationship Type="http://schemas.openxmlformats.org/officeDocument/2006/relationships/slide" Target="/ppt/slides/slide5.xml" Id="R123dcc1144ad4ffc" /><Relationship Type="http://schemas.openxmlformats.org/officeDocument/2006/relationships/slide" Target="/ppt/slides/slide6.xml" Id="R7f8a82fc92074bcd" /><Relationship Type="http://schemas.openxmlformats.org/officeDocument/2006/relationships/slide" Target="/ppt/slides/slide7.xml" Id="R5d169339b295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a6433dc47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d2347a7e4dd0" /><Relationship Type="http://schemas.openxmlformats.org/officeDocument/2006/relationships/theme" Target="/ppt/slideMasters/theme/theme1.xml" Id="Rb1238f4d456d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8d2347a7e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597c634da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802ebe42a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1fd0cf8a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f8252e75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93f1cdad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7511b570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f4fd65f1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