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b865ae3be241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df4285118b4850"/>
  </p:sldMasterIdLst>
  <p:sldIdLst>
    <p:sldId xmlns:r="http://schemas.openxmlformats.org/officeDocument/2006/relationships" id="256" r:id="R00586515fe4e4760"/>
    <p:sldId xmlns:r="http://schemas.openxmlformats.org/officeDocument/2006/relationships" id="257" r:id="R909e3e94e9f04d18"/>
    <p:sldId xmlns:r="http://schemas.openxmlformats.org/officeDocument/2006/relationships" id="258" r:id="Rddc0d5bbccf74eb5"/>
    <p:sldId xmlns:r="http://schemas.openxmlformats.org/officeDocument/2006/relationships" id="259" r:id="Rf7c96fabf4b449d8"/>
    <p:sldId xmlns:r="http://schemas.openxmlformats.org/officeDocument/2006/relationships" id="260" r:id="R6e3d314bde894f2f"/>
    <p:sldId xmlns:r="http://schemas.openxmlformats.org/officeDocument/2006/relationships" id="261" r:id="R2c723dfba40e4d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f4285118b4850" /><Relationship Type="http://schemas.openxmlformats.org/officeDocument/2006/relationships/slide" Target="/ppt/slides/slide1.xml" Id="R00586515fe4e4760" /><Relationship Type="http://schemas.openxmlformats.org/officeDocument/2006/relationships/slide" Target="/ppt/slides/slide2.xml" Id="R909e3e94e9f04d18" /><Relationship Type="http://schemas.openxmlformats.org/officeDocument/2006/relationships/slide" Target="/ppt/slides/slide3.xml" Id="Rddc0d5bbccf74eb5" /><Relationship Type="http://schemas.openxmlformats.org/officeDocument/2006/relationships/slide" Target="/ppt/slides/slide4.xml" Id="Rf7c96fabf4b449d8" /><Relationship Type="http://schemas.openxmlformats.org/officeDocument/2006/relationships/slide" Target="/ppt/slides/slide5.xml" Id="R6e3d314bde894f2f" /><Relationship Type="http://schemas.openxmlformats.org/officeDocument/2006/relationships/slide" Target="/ppt/slides/slide6.xml" Id="R2c723dfba40e4d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67571c15a46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2a5a46e1c4eea" /><Relationship Type="http://schemas.openxmlformats.org/officeDocument/2006/relationships/theme" Target="/ppt/slideMasters/theme/theme1.xml" Id="Rbed366fa1a924b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f2a5a46e1c4e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a19b8010147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f6f6ba2924a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175e6f65d46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1566a3a524a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a5a92f4cf44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220892c254b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VIWO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Vibeke Wålen Østerhaug, Bøkkervegen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928 012 697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VIWO INVEST AS</a:t>
            </a:r>
          </a:p>
        </p:txBody>
      </p:sp>
    </p:spTree>
  </p:cSld>
  <p:clrMapOvr>
    <a:masterClrMapping xmlns:a="http://schemas.openxmlformats.org/drawingml/2006/main"/>
  </p:clrMapOvr>
</p:sld>
</file>