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61e470695744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0a867886a4945"/>
  </p:sldMasterIdLst>
  <p:sldIdLst>
    <p:sldId xmlns:r="http://schemas.openxmlformats.org/officeDocument/2006/relationships" id="256" r:id="R484b68d24f99453a"/>
    <p:sldId xmlns:r="http://schemas.openxmlformats.org/officeDocument/2006/relationships" id="257" r:id="Rb6e7c0bd6bc44569"/>
    <p:sldId xmlns:r="http://schemas.openxmlformats.org/officeDocument/2006/relationships" id="258" r:id="R932e6d8481c2424d"/>
    <p:sldId xmlns:r="http://schemas.openxmlformats.org/officeDocument/2006/relationships" id="259" r:id="R3fa8000b53f94b2f"/>
    <p:sldId xmlns:r="http://schemas.openxmlformats.org/officeDocument/2006/relationships" id="260" r:id="R7d928dec5e3a45cd"/>
    <p:sldId xmlns:r="http://schemas.openxmlformats.org/officeDocument/2006/relationships" id="261" r:id="R64393233de9946b4"/>
    <p:sldId xmlns:r="http://schemas.openxmlformats.org/officeDocument/2006/relationships" id="262" r:id="R12fad7708fa1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0a867886a4945" /><Relationship Type="http://schemas.openxmlformats.org/officeDocument/2006/relationships/slide" Target="/ppt/slides/slide1.xml" Id="R484b68d24f99453a" /><Relationship Type="http://schemas.openxmlformats.org/officeDocument/2006/relationships/slide" Target="/ppt/slides/slide2.xml" Id="Rb6e7c0bd6bc44569" /><Relationship Type="http://schemas.openxmlformats.org/officeDocument/2006/relationships/slide" Target="/ppt/slides/slide3.xml" Id="R932e6d8481c2424d" /><Relationship Type="http://schemas.openxmlformats.org/officeDocument/2006/relationships/slide" Target="/ppt/slides/slide4.xml" Id="R3fa8000b53f94b2f" /><Relationship Type="http://schemas.openxmlformats.org/officeDocument/2006/relationships/slide" Target="/ppt/slides/slide5.xml" Id="R7d928dec5e3a45cd" /><Relationship Type="http://schemas.openxmlformats.org/officeDocument/2006/relationships/slide" Target="/ppt/slides/slide6.xml" Id="R64393233de9946b4" /><Relationship Type="http://schemas.openxmlformats.org/officeDocument/2006/relationships/slide" Target="/ppt/slides/slide7.xml" Id="R12fad7708fa1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d256853a54d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63cf04b4745f0" /><Relationship Type="http://schemas.openxmlformats.org/officeDocument/2006/relationships/theme" Target="/ppt/slideMasters/theme/theme1.xml" Id="R83d37d5ff58d48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063cf04b4745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2ca91af0445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4636c3c3b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e98a97842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a8d05ad6a4a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2032a60de4a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9d383082c49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5b63fa7f040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934 612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Volegutua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as@orr.no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