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0d9d94356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f5b6a755d4e04"/>
  </p:sldMasterIdLst>
  <p:sldIdLst>
    <p:sldId xmlns:r="http://schemas.openxmlformats.org/officeDocument/2006/relationships" id="256" r:id="Rad019adcee654102"/>
    <p:sldId xmlns:r="http://schemas.openxmlformats.org/officeDocument/2006/relationships" id="257" r:id="R0f7c3a2fbcf6450f"/>
    <p:sldId xmlns:r="http://schemas.openxmlformats.org/officeDocument/2006/relationships" id="258" r:id="R13141c9300f44ca7"/>
    <p:sldId xmlns:r="http://schemas.openxmlformats.org/officeDocument/2006/relationships" id="259" r:id="R7814ce3a6b6f42b8"/>
    <p:sldId xmlns:r="http://schemas.openxmlformats.org/officeDocument/2006/relationships" id="260" r:id="R1ed9e738982b4752"/>
    <p:sldId xmlns:r="http://schemas.openxmlformats.org/officeDocument/2006/relationships" id="261" r:id="R202d0f133ca94355"/>
    <p:sldId xmlns:r="http://schemas.openxmlformats.org/officeDocument/2006/relationships" id="262" r:id="R9b32e1f2602b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f5b6a755d4e04" /><Relationship Type="http://schemas.openxmlformats.org/officeDocument/2006/relationships/slide" Target="/ppt/slides/slide1.xml" Id="Rad019adcee654102" /><Relationship Type="http://schemas.openxmlformats.org/officeDocument/2006/relationships/slide" Target="/ppt/slides/slide2.xml" Id="R0f7c3a2fbcf6450f" /><Relationship Type="http://schemas.openxmlformats.org/officeDocument/2006/relationships/slide" Target="/ppt/slides/slide3.xml" Id="R13141c9300f44ca7" /><Relationship Type="http://schemas.openxmlformats.org/officeDocument/2006/relationships/slide" Target="/ppt/slides/slide4.xml" Id="R7814ce3a6b6f42b8" /><Relationship Type="http://schemas.openxmlformats.org/officeDocument/2006/relationships/slide" Target="/ppt/slides/slide5.xml" Id="R1ed9e738982b4752" /><Relationship Type="http://schemas.openxmlformats.org/officeDocument/2006/relationships/slide" Target="/ppt/slides/slide6.xml" Id="R202d0f133ca94355" /><Relationship Type="http://schemas.openxmlformats.org/officeDocument/2006/relationships/slide" Target="/ppt/slides/slide7.xml" Id="R9b32e1f2602b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d59645ba0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9353845d424a" /><Relationship Type="http://schemas.openxmlformats.org/officeDocument/2006/relationships/theme" Target="/ppt/slideMasters/theme/theme1.xml" Id="R10e8916c8db3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09353845d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4255f12c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6f8da366c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26846333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845c1255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9be12d00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e8e4bb3d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cfad03907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