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d28553b9c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5986cb0fd40b4"/>
  </p:sldMasterIdLst>
  <p:sldIdLst>
    <p:sldId xmlns:r="http://schemas.openxmlformats.org/officeDocument/2006/relationships" id="256" r:id="R334c60bb9f6544dd"/>
    <p:sldId xmlns:r="http://schemas.openxmlformats.org/officeDocument/2006/relationships" id="257" r:id="R6140bb8bde704055"/>
    <p:sldId xmlns:r="http://schemas.openxmlformats.org/officeDocument/2006/relationships" id="258" r:id="R81053b93cff14ca0"/>
    <p:sldId xmlns:r="http://schemas.openxmlformats.org/officeDocument/2006/relationships" id="259" r:id="R50eac44b0c4a4a19"/>
    <p:sldId xmlns:r="http://schemas.openxmlformats.org/officeDocument/2006/relationships" id="260" r:id="R95e69bfa77384bb9"/>
    <p:sldId xmlns:r="http://schemas.openxmlformats.org/officeDocument/2006/relationships" id="261" r:id="R0e6a424ef54f46f5"/>
    <p:sldId xmlns:r="http://schemas.openxmlformats.org/officeDocument/2006/relationships" id="262" r:id="Rd666b4483a58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5986cb0fd40b4" /><Relationship Type="http://schemas.openxmlformats.org/officeDocument/2006/relationships/slide" Target="/ppt/slides/slide1.xml" Id="R334c60bb9f6544dd" /><Relationship Type="http://schemas.openxmlformats.org/officeDocument/2006/relationships/slide" Target="/ppt/slides/slide2.xml" Id="R6140bb8bde704055" /><Relationship Type="http://schemas.openxmlformats.org/officeDocument/2006/relationships/slide" Target="/ppt/slides/slide3.xml" Id="R81053b93cff14ca0" /><Relationship Type="http://schemas.openxmlformats.org/officeDocument/2006/relationships/slide" Target="/ppt/slides/slide4.xml" Id="R50eac44b0c4a4a19" /><Relationship Type="http://schemas.openxmlformats.org/officeDocument/2006/relationships/slide" Target="/ppt/slides/slide5.xml" Id="R95e69bfa77384bb9" /><Relationship Type="http://schemas.openxmlformats.org/officeDocument/2006/relationships/slide" Target="/ppt/slides/slide6.xml" Id="R0e6a424ef54f46f5" /><Relationship Type="http://schemas.openxmlformats.org/officeDocument/2006/relationships/slide" Target="/ppt/slides/slide7.xml" Id="Rd666b4483a58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64c298d29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d95b2ec994f67" /><Relationship Type="http://schemas.openxmlformats.org/officeDocument/2006/relationships/theme" Target="/ppt/slideMasters/theme/theme1.xml" Id="Rd06c7e266465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d95b2ec99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f9afaaff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126d595c6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38952dfaa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c4e1d95a0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a27d78724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78c25f44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af0066dd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