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e74deca22347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aa687509de4fe3"/>
  </p:sldMasterIdLst>
  <p:sldIdLst>
    <p:sldId xmlns:r="http://schemas.openxmlformats.org/officeDocument/2006/relationships" id="256" r:id="R9a79e56ed2ed4343"/>
    <p:sldId xmlns:r="http://schemas.openxmlformats.org/officeDocument/2006/relationships" id="257" r:id="Rc4ab94b6d2fe45e2"/>
    <p:sldId xmlns:r="http://schemas.openxmlformats.org/officeDocument/2006/relationships" id="258" r:id="Rf8a708dae2fc4f8d"/>
    <p:sldId xmlns:r="http://schemas.openxmlformats.org/officeDocument/2006/relationships" id="259" r:id="R1cbdec1a4e0b4bec"/>
    <p:sldId xmlns:r="http://schemas.openxmlformats.org/officeDocument/2006/relationships" id="260" r:id="R9587b9e5880144cd"/>
    <p:sldId xmlns:r="http://schemas.openxmlformats.org/officeDocument/2006/relationships" id="261" r:id="R75dce87fc8d24dab"/>
    <p:sldId xmlns:r="http://schemas.openxmlformats.org/officeDocument/2006/relationships" id="262" r:id="R546730c3890c43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aa687509de4fe3" /><Relationship Type="http://schemas.openxmlformats.org/officeDocument/2006/relationships/slide" Target="/ppt/slides/slide1.xml" Id="R9a79e56ed2ed4343" /><Relationship Type="http://schemas.openxmlformats.org/officeDocument/2006/relationships/slide" Target="/ppt/slides/slide2.xml" Id="Rc4ab94b6d2fe45e2" /><Relationship Type="http://schemas.openxmlformats.org/officeDocument/2006/relationships/slide" Target="/ppt/slides/slide3.xml" Id="Rf8a708dae2fc4f8d" /><Relationship Type="http://schemas.openxmlformats.org/officeDocument/2006/relationships/slide" Target="/ppt/slides/slide4.xml" Id="R1cbdec1a4e0b4bec" /><Relationship Type="http://schemas.openxmlformats.org/officeDocument/2006/relationships/slide" Target="/ppt/slides/slide5.xml" Id="R9587b9e5880144cd" /><Relationship Type="http://schemas.openxmlformats.org/officeDocument/2006/relationships/slide" Target="/ppt/slides/slide6.xml" Id="R75dce87fc8d24dab" /><Relationship Type="http://schemas.openxmlformats.org/officeDocument/2006/relationships/slide" Target="/ppt/slides/slide7.xml" Id="R546730c3890c43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5820e57e9d4d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2029cefea4e3a" /><Relationship Type="http://schemas.openxmlformats.org/officeDocument/2006/relationships/theme" Target="/ppt/slideMasters/theme/theme1.xml" Id="Rdc5d9cc6ef5f42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82029cefea4e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010ed559a42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009fc715b4f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87153a42046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d3619894647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885ad82fb49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b34ee05b14c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d68d8521a4f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FREJA ECON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 ECON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FREJA ECON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 ECON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 ECON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 ECON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316 439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220 786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1 148 830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3 212 776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 ECON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EGIL JAKOBSEN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 ECON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H0406, Sjøsiden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927 966 530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 ECON AS</a:t>
            </a:r>
          </a:p>
        </p:txBody>
      </p:sp>
    </p:spTree>
  </p:cSld>
  <p:clrMapOvr>
    <a:masterClrMapping xmlns:a="http://schemas.openxmlformats.org/drawingml/2006/main"/>
  </p:clrMapOvr>
</p:sld>
</file>