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ef5ea02b34c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841814a7d4c89"/>
  </p:sldMasterIdLst>
  <p:sldIdLst>
    <p:sldId xmlns:r="http://schemas.openxmlformats.org/officeDocument/2006/relationships" id="256" r:id="Ra2cbd9b6abd14c49"/>
    <p:sldId xmlns:r="http://schemas.openxmlformats.org/officeDocument/2006/relationships" id="257" r:id="R0f4b01a363dc4cb6"/>
    <p:sldId xmlns:r="http://schemas.openxmlformats.org/officeDocument/2006/relationships" id="258" r:id="Rddc8d99c51c84d33"/>
    <p:sldId xmlns:r="http://schemas.openxmlformats.org/officeDocument/2006/relationships" id="259" r:id="Rb48df3b652724253"/>
    <p:sldId xmlns:r="http://schemas.openxmlformats.org/officeDocument/2006/relationships" id="260" r:id="R5b1edae474a14403"/>
    <p:sldId xmlns:r="http://schemas.openxmlformats.org/officeDocument/2006/relationships" id="261" r:id="R6c9a2e65d1fb492b"/>
    <p:sldId xmlns:r="http://schemas.openxmlformats.org/officeDocument/2006/relationships" id="262" r:id="Rfedbaa7a9b5743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841814a7d4c89" /><Relationship Type="http://schemas.openxmlformats.org/officeDocument/2006/relationships/slide" Target="/ppt/slides/slide1.xml" Id="Ra2cbd9b6abd14c49" /><Relationship Type="http://schemas.openxmlformats.org/officeDocument/2006/relationships/slide" Target="/ppt/slides/slide2.xml" Id="R0f4b01a363dc4cb6" /><Relationship Type="http://schemas.openxmlformats.org/officeDocument/2006/relationships/slide" Target="/ppt/slides/slide3.xml" Id="Rddc8d99c51c84d33" /><Relationship Type="http://schemas.openxmlformats.org/officeDocument/2006/relationships/slide" Target="/ppt/slides/slide4.xml" Id="Rb48df3b652724253" /><Relationship Type="http://schemas.openxmlformats.org/officeDocument/2006/relationships/slide" Target="/ppt/slides/slide5.xml" Id="R5b1edae474a14403" /><Relationship Type="http://schemas.openxmlformats.org/officeDocument/2006/relationships/slide" Target="/ppt/slides/slide6.xml" Id="R6c9a2e65d1fb492b" /><Relationship Type="http://schemas.openxmlformats.org/officeDocument/2006/relationships/slide" Target="/ppt/slides/slide7.xml" Id="Rfedbaa7a9b5743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52939bbb246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8f8656ced4ad8" /><Relationship Type="http://schemas.openxmlformats.org/officeDocument/2006/relationships/theme" Target="/ppt/slideMasters/theme/theme1.xml" Id="R9ee49c573d0740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8f8656ced4a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cabda25ca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2380ff9594a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489d16ba5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f129c9cfb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d7656fc0f45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9ebb115c84c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6b79922794d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DREGG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DREGG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2 430 754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3 437 430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ATLE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Reinsnes 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927 958 635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 INVEST AS</a:t>
            </a:r>
          </a:p>
        </p:txBody>
      </p:sp>
    </p:spTree>
  </p:cSld>
  <p:clrMapOvr>
    <a:masterClrMapping xmlns:a="http://schemas.openxmlformats.org/drawingml/2006/main"/>
  </p:clrMapOvr>
</p:sld>
</file>