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e387c17ae49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b0f495cb864a20"/>
  </p:sldMasterIdLst>
  <p:sldIdLst>
    <p:sldId xmlns:r="http://schemas.openxmlformats.org/officeDocument/2006/relationships" id="256" r:id="R38fb794db0904e9a"/>
    <p:sldId xmlns:r="http://schemas.openxmlformats.org/officeDocument/2006/relationships" id="257" r:id="R55de8292a4964cb7"/>
    <p:sldId xmlns:r="http://schemas.openxmlformats.org/officeDocument/2006/relationships" id="258" r:id="Rcddb6a398098402d"/>
    <p:sldId xmlns:r="http://schemas.openxmlformats.org/officeDocument/2006/relationships" id="259" r:id="R13dff03bd64a4695"/>
    <p:sldId xmlns:r="http://schemas.openxmlformats.org/officeDocument/2006/relationships" id="260" r:id="Rd64d5979f25c4f08"/>
    <p:sldId xmlns:r="http://schemas.openxmlformats.org/officeDocument/2006/relationships" id="261" r:id="R421cd9f73631423a"/>
    <p:sldId xmlns:r="http://schemas.openxmlformats.org/officeDocument/2006/relationships" id="262" r:id="R65075e89e8d540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b0f495cb864a20" /><Relationship Type="http://schemas.openxmlformats.org/officeDocument/2006/relationships/slide" Target="/ppt/slides/slide1.xml" Id="R38fb794db0904e9a" /><Relationship Type="http://schemas.openxmlformats.org/officeDocument/2006/relationships/slide" Target="/ppt/slides/slide2.xml" Id="R55de8292a4964cb7" /><Relationship Type="http://schemas.openxmlformats.org/officeDocument/2006/relationships/slide" Target="/ppt/slides/slide3.xml" Id="Rcddb6a398098402d" /><Relationship Type="http://schemas.openxmlformats.org/officeDocument/2006/relationships/slide" Target="/ppt/slides/slide4.xml" Id="R13dff03bd64a4695" /><Relationship Type="http://schemas.openxmlformats.org/officeDocument/2006/relationships/slide" Target="/ppt/slides/slide5.xml" Id="Rd64d5979f25c4f08" /><Relationship Type="http://schemas.openxmlformats.org/officeDocument/2006/relationships/slide" Target="/ppt/slides/slide6.xml" Id="R421cd9f73631423a" /><Relationship Type="http://schemas.openxmlformats.org/officeDocument/2006/relationships/slide" Target="/ppt/slides/slide7.xml" Id="R65075e89e8d540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fcd4d9d4a940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951c1027047ad" /><Relationship Type="http://schemas.openxmlformats.org/officeDocument/2006/relationships/theme" Target="/ppt/slideMasters/theme/theme1.xml" Id="Rfdc7410b1c7f47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951c1027047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fe0e3ddb242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980b09576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c9dfcb64c49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f27bfccc0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e29d8d0ae48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d62953a9e43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d9bab4e06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SOAND AS ble etablert [år] og holder til i Sortland.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3 123 784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3 824 521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Oppslåttveien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8402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927 958 376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SOAND AS</a:t>
            </a:r>
          </a:p>
        </p:txBody>
      </p:sp>
    </p:spTree>
  </p:cSld>
  <p:clrMapOvr>
    <a:masterClrMapping xmlns:a="http://schemas.openxmlformats.org/drawingml/2006/main"/>
  </p:clrMapOvr>
</p:sld>
</file>