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318977b14b47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74fcc06ea74be7"/>
  </p:sldMasterIdLst>
  <p:sldIdLst>
    <p:sldId xmlns:r="http://schemas.openxmlformats.org/officeDocument/2006/relationships" id="256" r:id="Rad28648952ba4230"/>
    <p:sldId xmlns:r="http://schemas.openxmlformats.org/officeDocument/2006/relationships" id="257" r:id="R96848eff86964c98"/>
    <p:sldId xmlns:r="http://schemas.openxmlformats.org/officeDocument/2006/relationships" id="258" r:id="R8cebb9376c7a4c17"/>
    <p:sldId xmlns:r="http://schemas.openxmlformats.org/officeDocument/2006/relationships" id="259" r:id="R1999738af7264923"/>
    <p:sldId xmlns:r="http://schemas.openxmlformats.org/officeDocument/2006/relationships" id="260" r:id="R1aed5f86dea4423b"/>
    <p:sldId xmlns:r="http://schemas.openxmlformats.org/officeDocument/2006/relationships" id="261" r:id="Rb4261849b78b401e"/>
    <p:sldId xmlns:r="http://schemas.openxmlformats.org/officeDocument/2006/relationships" id="262" r:id="R2fd135b36a434e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74fcc06ea74be7" /><Relationship Type="http://schemas.openxmlformats.org/officeDocument/2006/relationships/slide" Target="/ppt/slides/slide1.xml" Id="Rad28648952ba4230" /><Relationship Type="http://schemas.openxmlformats.org/officeDocument/2006/relationships/slide" Target="/ppt/slides/slide2.xml" Id="R96848eff86964c98" /><Relationship Type="http://schemas.openxmlformats.org/officeDocument/2006/relationships/slide" Target="/ppt/slides/slide3.xml" Id="R8cebb9376c7a4c17" /><Relationship Type="http://schemas.openxmlformats.org/officeDocument/2006/relationships/slide" Target="/ppt/slides/slide4.xml" Id="R1999738af7264923" /><Relationship Type="http://schemas.openxmlformats.org/officeDocument/2006/relationships/slide" Target="/ppt/slides/slide5.xml" Id="R1aed5f86dea4423b" /><Relationship Type="http://schemas.openxmlformats.org/officeDocument/2006/relationships/slide" Target="/ppt/slides/slide6.xml" Id="Rb4261849b78b401e" /><Relationship Type="http://schemas.openxmlformats.org/officeDocument/2006/relationships/slide" Target="/ppt/slides/slide7.xml" Id="R2fd135b36a434e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e5ecfb656142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796d645674fc1" /><Relationship Type="http://schemas.openxmlformats.org/officeDocument/2006/relationships/theme" Target="/ppt/slideMasters/theme/theme1.xml" Id="R90d7ee3b108141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b796d645674f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54a07491f4d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078d64a4946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1ab70949b4b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3b4f35a3d45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9ac71274442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bd0104f2044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7adfd978946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MINGDE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MINGDE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MINGDE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MINGDE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MINGDE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MINGDE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1 565 448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4 363 405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4 726 122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MINGDE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ROMSAAS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MINGDE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Øgreid AS, Løkkeveien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927 955 369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MINGDE AS</a:t>
            </a:r>
          </a:p>
        </p:txBody>
      </p:sp>
    </p:spTree>
  </p:cSld>
  <p:clrMapOvr>
    <a:masterClrMapping xmlns:a="http://schemas.openxmlformats.org/drawingml/2006/main"/>
  </p:clrMapOvr>
</p:sld>
</file>