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0b1cb574a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68e2e8ab34a49"/>
  </p:sldMasterIdLst>
  <p:sldIdLst>
    <p:sldId xmlns:r="http://schemas.openxmlformats.org/officeDocument/2006/relationships" id="256" r:id="Rb1ce56a1c80d497c"/>
    <p:sldId xmlns:r="http://schemas.openxmlformats.org/officeDocument/2006/relationships" id="257" r:id="Re7ef391ba8d14fbf"/>
    <p:sldId xmlns:r="http://schemas.openxmlformats.org/officeDocument/2006/relationships" id="258" r:id="Re3c66a61ac174d1e"/>
    <p:sldId xmlns:r="http://schemas.openxmlformats.org/officeDocument/2006/relationships" id="259" r:id="Re317d291a6214610"/>
    <p:sldId xmlns:r="http://schemas.openxmlformats.org/officeDocument/2006/relationships" id="260" r:id="R065090b736854e96"/>
    <p:sldId xmlns:r="http://schemas.openxmlformats.org/officeDocument/2006/relationships" id="261" r:id="Re048e319e0a14b3c"/>
    <p:sldId xmlns:r="http://schemas.openxmlformats.org/officeDocument/2006/relationships" id="262" r:id="R05b413d32dc4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68e2e8ab34a49" /><Relationship Type="http://schemas.openxmlformats.org/officeDocument/2006/relationships/slide" Target="/ppt/slides/slide1.xml" Id="Rb1ce56a1c80d497c" /><Relationship Type="http://schemas.openxmlformats.org/officeDocument/2006/relationships/slide" Target="/ppt/slides/slide2.xml" Id="Re7ef391ba8d14fbf" /><Relationship Type="http://schemas.openxmlformats.org/officeDocument/2006/relationships/slide" Target="/ppt/slides/slide3.xml" Id="Re3c66a61ac174d1e" /><Relationship Type="http://schemas.openxmlformats.org/officeDocument/2006/relationships/slide" Target="/ppt/slides/slide4.xml" Id="Re317d291a6214610" /><Relationship Type="http://schemas.openxmlformats.org/officeDocument/2006/relationships/slide" Target="/ppt/slides/slide5.xml" Id="R065090b736854e96" /><Relationship Type="http://schemas.openxmlformats.org/officeDocument/2006/relationships/slide" Target="/ppt/slides/slide6.xml" Id="Re048e319e0a14b3c" /><Relationship Type="http://schemas.openxmlformats.org/officeDocument/2006/relationships/slide" Target="/ppt/slides/slide7.xml" Id="R05b413d32dc4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04768a577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307ae1624423" /><Relationship Type="http://schemas.openxmlformats.org/officeDocument/2006/relationships/theme" Target="/ppt/slideMasters/theme/theme1.xml" Id="R49cab902f915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a307ae162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44f17ce5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a7986fa5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0a104d1ef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17837ca5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315e9243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f96acde0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10423ed7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PETTER ROGNE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