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e23d6af27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6d30b93c045f8"/>
  </p:sldMasterIdLst>
  <p:sldIdLst>
    <p:sldId xmlns:r="http://schemas.openxmlformats.org/officeDocument/2006/relationships" id="256" r:id="R09fc998b794f4ba3"/>
    <p:sldId xmlns:r="http://schemas.openxmlformats.org/officeDocument/2006/relationships" id="257" r:id="R34c49faa50124751"/>
    <p:sldId xmlns:r="http://schemas.openxmlformats.org/officeDocument/2006/relationships" id="258" r:id="R27b8a952ea924eb4"/>
    <p:sldId xmlns:r="http://schemas.openxmlformats.org/officeDocument/2006/relationships" id="259" r:id="R755e156a422f4df1"/>
    <p:sldId xmlns:r="http://schemas.openxmlformats.org/officeDocument/2006/relationships" id="260" r:id="R646e5bdba68d41d2"/>
    <p:sldId xmlns:r="http://schemas.openxmlformats.org/officeDocument/2006/relationships" id="261" r:id="R31182a30b40640b5"/>
    <p:sldId xmlns:r="http://schemas.openxmlformats.org/officeDocument/2006/relationships" id="262" r:id="R82dad9afd22d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6d30b93c045f8" /><Relationship Type="http://schemas.openxmlformats.org/officeDocument/2006/relationships/slide" Target="/ppt/slides/slide1.xml" Id="R09fc998b794f4ba3" /><Relationship Type="http://schemas.openxmlformats.org/officeDocument/2006/relationships/slide" Target="/ppt/slides/slide2.xml" Id="R34c49faa50124751" /><Relationship Type="http://schemas.openxmlformats.org/officeDocument/2006/relationships/slide" Target="/ppt/slides/slide3.xml" Id="R27b8a952ea924eb4" /><Relationship Type="http://schemas.openxmlformats.org/officeDocument/2006/relationships/slide" Target="/ppt/slides/slide4.xml" Id="R755e156a422f4df1" /><Relationship Type="http://schemas.openxmlformats.org/officeDocument/2006/relationships/slide" Target="/ppt/slides/slide5.xml" Id="R646e5bdba68d41d2" /><Relationship Type="http://schemas.openxmlformats.org/officeDocument/2006/relationships/slide" Target="/ppt/slides/slide6.xml" Id="R31182a30b40640b5" /><Relationship Type="http://schemas.openxmlformats.org/officeDocument/2006/relationships/slide" Target="/ppt/slides/slide7.xml" Id="R82dad9afd22d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1a462482f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3d5371a1414c" /><Relationship Type="http://schemas.openxmlformats.org/officeDocument/2006/relationships/theme" Target="/ppt/slideMasters/theme/theme1.xml" Id="R68daed7e13ba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573d5371a1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1dfdf4e94f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6642c7902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a5449b1a8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182e072d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9c528a1a4e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668883864f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0f0ae564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KLUNGERBO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8 445 936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17 821 703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KLUNGERBO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KLUNGERBO HOLDING AS</a:t>
            </a:r>
          </a:p>
        </p:txBody>
      </p:sp>
    </p:spTree>
  </p:cSld>
  <p:clrMapOvr>
    <a:masterClrMapping xmlns:a="http://schemas.openxmlformats.org/drawingml/2006/main"/>
  </p:clrMapOvr>
</p:sld>
</file>