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e3341c5df94c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18904c64b34a38"/>
  </p:sldMasterIdLst>
  <p:sldIdLst>
    <p:sldId xmlns:r="http://schemas.openxmlformats.org/officeDocument/2006/relationships" id="256" r:id="R69a4f4bdb2e04ae6"/>
    <p:sldId xmlns:r="http://schemas.openxmlformats.org/officeDocument/2006/relationships" id="257" r:id="R29a4f0c190624473"/>
    <p:sldId xmlns:r="http://schemas.openxmlformats.org/officeDocument/2006/relationships" id="258" r:id="R9bd04c7648e24907"/>
    <p:sldId xmlns:r="http://schemas.openxmlformats.org/officeDocument/2006/relationships" id="259" r:id="Rab753a6fbb124d37"/>
    <p:sldId xmlns:r="http://schemas.openxmlformats.org/officeDocument/2006/relationships" id="260" r:id="Rd080b5a697df4446"/>
    <p:sldId xmlns:r="http://schemas.openxmlformats.org/officeDocument/2006/relationships" id="261" r:id="R0eb3238e39b3446f"/>
    <p:sldId xmlns:r="http://schemas.openxmlformats.org/officeDocument/2006/relationships" id="262" r:id="R2ac003cd3fee4b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18904c64b34a38" /><Relationship Type="http://schemas.openxmlformats.org/officeDocument/2006/relationships/slide" Target="/ppt/slides/slide1.xml" Id="R69a4f4bdb2e04ae6" /><Relationship Type="http://schemas.openxmlformats.org/officeDocument/2006/relationships/slide" Target="/ppt/slides/slide2.xml" Id="R29a4f0c190624473" /><Relationship Type="http://schemas.openxmlformats.org/officeDocument/2006/relationships/slide" Target="/ppt/slides/slide3.xml" Id="R9bd04c7648e24907" /><Relationship Type="http://schemas.openxmlformats.org/officeDocument/2006/relationships/slide" Target="/ppt/slides/slide4.xml" Id="Rab753a6fbb124d37" /><Relationship Type="http://schemas.openxmlformats.org/officeDocument/2006/relationships/slide" Target="/ppt/slides/slide5.xml" Id="Rd080b5a697df4446" /><Relationship Type="http://schemas.openxmlformats.org/officeDocument/2006/relationships/slide" Target="/ppt/slides/slide6.xml" Id="R0eb3238e39b3446f" /><Relationship Type="http://schemas.openxmlformats.org/officeDocument/2006/relationships/slide" Target="/ppt/slides/slide7.xml" Id="R2ac003cd3fee4b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2092cc2eb249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7df886f2084069" /><Relationship Type="http://schemas.openxmlformats.org/officeDocument/2006/relationships/theme" Target="/ppt/slideMasters/theme/theme1.xml" Id="Ra23426e7461541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7df886f20840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47c5827cd74c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8b387b52c14e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794f18235947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7b9d88482140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3a3cdf71b346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25491bf10c44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358b2c632844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OAN AS ble etablert [år] og holder til i Søreidgrend.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−7 417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−34 412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2 466 452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ERIK SJURSETH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Karlsmarka 106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5252 Søreidgrend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927 884 852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OAN AS</a:t>
            </a:r>
          </a:p>
        </p:txBody>
      </p:sp>
    </p:spTree>
  </p:cSld>
  <p:clrMapOvr>
    <a:masterClrMapping xmlns:a="http://schemas.openxmlformats.org/drawingml/2006/main"/>
  </p:clrMapOvr>
</p:sld>
</file>