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75671d1fa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0190518d6f46c2"/>
  </p:sldMasterIdLst>
  <p:sldIdLst>
    <p:sldId xmlns:r="http://schemas.openxmlformats.org/officeDocument/2006/relationships" id="256" r:id="R2df090e726ad45d1"/>
    <p:sldId xmlns:r="http://schemas.openxmlformats.org/officeDocument/2006/relationships" id="257" r:id="R2c88d18e88fe49fb"/>
    <p:sldId xmlns:r="http://schemas.openxmlformats.org/officeDocument/2006/relationships" id="258" r:id="R3ab4d5f2af6d4e51"/>
    <p:sldId xmlns:r="http://schemas.openxmlformats.org/officeDocument/2006/relationships" id="259" r:id="Rc01b4ec0988d48f4"/>
    <p:sldId xmlns:r="http://schemas.openxmlformats.org/officeDocument/2006/relationships" id="260" r:id="R18da594908b9418b"/>
    <p:sldId xmlns:r="http://schemas.openxmlformats.org/officeDocument/2006/relationships" id="261" r:id="Rb8d5adbf939a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190518d6f46c2" /><Relationship Type="http://schemas.openxmlformats.org/officeDocument/2006/relationships/slide" Target="/ppt/slides/slide1.xml" Id="R2df090e726ad45d1" /><Relationship Type="http://schemas.openxmlformats.org/officeDocument/2006/relationships/slide" Target="/ppt/slides/slide2.xml" Id="R2c88d18e88fe49fb" /><Relationship Type="http://schemas.openxmlformats.org/officeDocument/2006/relationships/slide" Target="/ppt/slides/slide3.xml" Id="R3ab4d5f2af6d4e51" /><Relationship Type="http://schemas.openxmlformats.org/officeDocument/2006/relationships/slide" Target="/ppt/slides/slide4.xml" Id="Rc01b4ec0988d48f4" /><Relationship Type="http://schemas.openxmlformats.org/officeDocument/2006/relationships/slide" Target="/ppt/slides/slide5.xml" Id="R18da594908b9418b" /><Relationship Type="http://schemas.openxmlformats.org/officeDocument/2006/relationships/slide" Target="/ppt/slides/slide6.xml" Id="Rb8d5adbf939a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ffe60a3ca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b0398dc514e24" /><Relationship Type="http://schemas.openxmlformats.org/officeDocument/2006/relationships/theme" Target="/ppt/slideMasters/theme/theme1.xml" Id="R076389995ca64f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b0398dc51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65a4a629447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025b6d748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a919686064d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025a611e7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7f3a50ae47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95b1a233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