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cd209512f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a581f7d4c4b96"/>
  </p:sldMasterIdLst>
  <p:sldIdLst>
    <p:sldId xmlns:r="http://schemas.openxmlformats.org/officeDocument/2006/relationships" id="256" r:id="Ree8c904840864b6e"/>
    <p:sldId xmlns:r="http://schemas.openxmlformats.org/officeDocument/2006/relationships" id="257" r:id="Rcabbf232602a4c3a"/>
    <p:sldId xmlns:r="http://schemas.openxmlformats.org/officeDocument/2006/relationships" id="258" r:id="R87bc20fc987c4e58"/>
    <p:sldId xmlns:r="http://schemas.openxmlformats.org/officeDocument/2006/relationships" id="259" r:id="Rb0a57da045e3431b"/>
    <p:sldId xmlns:r="http://schemas.openxmlformats.org/officeDocument/2006/relationships" id="260" r:id="R179c877e695c4962"/>
    <p:sldId xmlns:r="http://schemas.openxmlformats.org/officeDocument/2006/relationships" id="261" r:id="R7438191b673b427f"/>
    <p:sldId xmlns:r="http://schemas.openxmlformats.org/officeDocument/2006/relationships" id="262" r:id="Ra6f4c43a7bf6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a581f7d4c4b96" /><Relationship Type="http://schemas.openxmlformats.org/officeDocument/2006/relationships/slide" Target="/ppt/slides/slide1.xml" Id="Ree8c904840864b6e" /><Relationship Type="http://schemas.openxmlformats.org/officeDocument/2006/relationships/slide" Target="/ppt/slides/slide2.xml" Id="Rcabbf232602a4c3a" /><Relationship Type="http://schemas.openxmlformats.org/officeDocument/2006/relationships/slide" Target="/ppt/slides/slide3.xml" Id="R87bc20fc987c4e58" /><Relationship Type="http://schemas.openxmlformats.org/officeDocument/2006/relationships/slide" Target="/ppt/slides/slide4.xml" Id="Rb0a57da045e3431b" /><Relationship Type="http://schemas.openxmlformats.org/officeDocument/2006/relationships/slide" Target="/ppt/slides/slide5.xml" Id="R179c877e695c4962" /><Relationship Type="http://schemas.openxmlformats.org/officeDocument/2006/relationships/slide" Target="/ppt/slides/slide6.xml" Id="R7438191b673b427f" /><Relationship Type="http://schemas.openxmlformats.org/officeDocument/2006/relationships/slide" Target="/ppt/slides/slide7.xml" Id="Ra6f4c43a7bf6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3214eb3ed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40438d163408d" /><Relationship Type="http://schemas.openxmlformats.org/officeDocument/2006/relationships/theme" Target="/ppt/slideMasters/theme/theme1.xml" Id="R2e03dcd70c1d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40438d163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37279b13d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068d253a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9b4da716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06b20d654d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5d6f295f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70d67d85f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d882b0501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BUSINESS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17 274 954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927 868 490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