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83042d54543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4a0ec84b740c4"/>
  </p:sldMasterIdLst>
  <p:sldIdLst>
    <p:sldId xmlns:r="http://schemas.openxmlformats.org/officeDocument/2006/relationships" id="256" r:id="R157b8540d2424042"/>
    <p:sldId xmlns:r="http://schemas.openxmlformats.org/officeDocument/2006/relationships" id="257" r:id="R345a12631e47405f"/>
    <p:sldId xmlns:r="http://schemas.openxmlformats.org/officeDocument/2006/relationships" id="258" r:id="R8b2f507fa9c640c1"/>
    <p:sldId xmlns:r="http://schemas.openxmlformats.org/officeDocument/2006/relationships" id="259" r:id="Rd03711b90867440e"/>
    <p:sldId xmlns:r="http://schemas.openxmlformats.org/officeDocument/2006/relationships" id="260" r:id="R20284ca61d794b1a"/>
    <p:sldId xmlns:r="http://schemas.openxmlformats.org/officeDocument/2006/relationships" id="261" r:id="R92d50980ef8e42cd"/>
    <p:sldId xmlns:r="http://schemas.openxmlformats.org/officeDocument/2006/relationships" id="262" r:id="R8a17e5f84f63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4a0ec84b740c4" /><Relationship Type="http://schemas.openxmlformats.org/officeDocument/2006/relationships/slide" Target="/ppt/slides/slide1.xml" Id="R157b8540d2424042" /><Relationship Type="http://schemas.openxmlformats.org/officeDocument/2006/relationships/slide" Target="/ppt/slides/slide2.xml" Id="R345a12631e47405f" /><Relationship Type="http://schemas.openxmlformats.org/officeDocument/2006/relationships/slide" Target="/ppt/slides/slide3.xml" Id="R8b2f507fa9c640c1" /><Relationship Type="http://schemas.openxmlformats.org/officeDocument/2006/relationships/slide" Target="/ppt/slides/slide4.xml" Id="Rd03711b90867440e" /><Relationship Type="http://schemas.openxmlformats.org/officeDocument/2006/relationships/slide" Target="/ppt/slides/slide5.xml" Id="R20284ca61d794b1a" /><Relationship Type="http://schemas.openxmlformats.org/officeDocument/2006/relationships/slide" Target="/ppt/slides/slide6.xml" Id="R92d50980ef8e42cd" /><Relationship Type="http://schemas.openxmlformats.org/officeDocument/2006/relationships/slide" Target="/ppt/slides/slide7.xml" Id="R8a17e5f84f63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4e435a01d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b54e27ac4481a" /><Relationship Type="http://schemas.openxmlformats.org/officeDocument/2006/relationships/theme" Target="/ppt/slideMasters/theme/theme1.xml" Id="Rc3037dd55b4f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b54e27ac4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f5d5e922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8f080b54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41db2fe27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5ceaf01ee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4e95c8710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5bdc745d0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0e6524132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41 688 711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44 642 269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