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1d1efb2ad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2320987014618"/>
  </p:sldMasterIdLst>
  <p:sldIdLst>
    <p:sldId xmlns:r="http://schemas.openxmlformats.org/officeDocument/2006/relationships" id="256" r:id="Re17d5254befc45c1"/>
    <p:sldId xmlns:r="http://schemas.openxmlformats.org/officeDocument/2006/relationships" id="257" r:id="Rd9aa1a4769ea40b9"/>
    <p:sldId xmlns:r="http://schemas.openxmlformats.org/officeDocument/2006/relationships" id="258" r:id="Rb92b1eda27ea4f38"/>
    <p:sldId xmlns:r="http://schemas.openxmlformats.org/officeDocument/2006/relationships" id="259" r:id="R8c4b9ba7d587481c"/>
    <p:sldId xmlns:r="http://schemas.openxmlformats.org/officeDocument/2006/relationships" id="260" r:id="R8dd8bcd6786c4b0a"/>
    <p:sldId xmlns:r="http://schemas.openxmlformats.org/officeDocument/2006/relationships" id="261" r:id="Rb7453f8c6f49458d"/>
    <p:sldId xmlns:r="http://schemas.openxmlformats.org/officeDocument/2006/relationships" id="262" r:id="R0595e126b8cc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2320987014618" /><Relationship Type="http://schemas.openxmlformats.org/officeDocument/2006/relationships/slide" Target="/ppt/slides/slide1.xml" Id="Re17d5254befc45c1" /><Relationship Type="http://schemas.openxmlformats.org/officeDocument/2006/relationships/slide" Target="/ppt/slides/slide2.xml" Id="Rd9aa1a4769ea40b9" /><Relationship Type="http://schemas.openxmlformats.org/officeDocument/2006/relationships/slide" Target="/ppt/slides/slide3.xml" Id="Rb92b1eda27ea4f38" /><Relationship Type="http://schemas.openxmlformats.org/officeDocument/2006/relationships/slide" Target="/ppt/slides/slide4.xml" Id="R8c4b9ba7d587481c" /><Relationship Type="http://schemas.openxmlformats.org/officeDocument/2006/relationships/slide" Target="/ppt/slides/slide5.xml" Id="R8dd8bcd6786c4b0a" /><Relationship Type="http://schemas.openxmlformats.org/officeDocument/2006/relationships/slide" Target="/ppt/slides/slide6.xml" Id="Rb7453f8c6f49458d" /><Relationship Type="http://schemas.openxmlformats.org/officeDocument/2006/relationships/slide" Target="/ppt/slides/slide7.xml" Id="R0595e126b8cc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e992c6c11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0fbad6944f53" /><Relationship Type="http://schemas.openxmlformats.org/officeDocument/2006/relationships/theme" Target="/ppt/slideMasters/theme/theme1.xml" Id="R695d00aa0f18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e0fbad694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8c459956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1b2175ca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004166a5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1676b57e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ab8d7be8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ce4cbedd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0923675d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KJERSTI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