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512344c8e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ee7310e394a5a"/>
  </p:sldMasterIdLst>
  <p:sldIdLst>
    <p:sldId xmlns:r="http://schemas.openxmlformats.org/officeDocument/2006/relationships" id="256" r:id="R0b86529bab034d0f"/>
    <p:sldId xmlns:r="http://schemas.openxmlformats.org/officeDocument/2006/relationships" id="257" r:id="R47095435e7c74d26"/>
    <p:sldId xmlns:r="http://schemas.openxmlformats.org/officeDocument/2006/relationships" id="258" r:id="Redaca8cf2c0d4124"/>
    <p:sldId xmlns:r="http://schemas.openxmlformats.org/officeDocument/2006/relationships" id="259" r:id="R5f22276303ea4a43"/>
    <p:sldId xmlns:r="http://schemas.openxmlformats.org/officeDocument/2006/relationships" id="260" r:id="R12da3f4702fc4b96"/>
    <p:sldId xmlns:r="http://schemas.openxmlformats.org/officeDocument/2006/relationships" id="261" r:id="Rd119a326a543460e"/>
    <p:sldId xmlns:r="http://schemas.openxmlformats.org/officeDocument/2006/relationships" id="262" r:id="R6aa8e3396faa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ee7310e394a5a" /><Relationship Type="http://schemas.openxmlformats.org/officeDocument/2006/relationships/slide" Target="/ppt/slides/slide1.xml" Id="R0b86529bab034d0f" /><Relationship Type="http://schemas.openxmlformats.org/officeDocument/2006/relationships/slide" Target="/ppt/slides/slide2.xml" Id="R47095435e7c74d26" /><Relationship Type="http://schemas.openxmlformats.org/officeDocument/2006/relationships/slide" Target="/ppt/slides/slide3.xml" Id="Redaca8cf2c0d4124" /><Relationship Type="http://schemas.openxmlformats.org/officeDocument/2006/relationships/slide" Target="/ppt/slides/slide4.xml" Id="R5f22276303ea4a43" /><Relationship Type="http://schemas.openxmlformats.org/officeDocument/2006/relationships/slide" Target="/ppt/slides/slide5.xml" Id="R12da3f4702fc4b96" /><Relationship Type="http://schemas.openxmlformats.org/officeDocument/2006/relationships/slide" Target="/ppt/slides/slide6.xml" Id="Rd119a326a543460e" /><Relationship Type="http://schemas.openxmlformats.org/officeDocument/2006/relationships/slide" Target="/ppt/slides/slide7.xml" Id="R6aa8e3396faa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95b8278cf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81952513438e" /><Relationship Type="http://schemas.openxmlformats.org/officeDocument/2006/relationships/theme" Target="/ppt/slideMasters/theme/theme1.xml" Id="Rcf7c19fdcccb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b81952513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438dc93d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4eed90df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0228c259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04e80054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825f9350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c483e030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1e84a5dd8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C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MARIT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927 817 977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