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c87fe33f0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a9c3d09d8407c"/>
  </p:sldMasterIdLst>
  <p:sldIdLst>
    <p:sldId xmlns:r="http://schemas.openxmlformats.org/officeDocument/2006/relationships" id="256" r:id="R39d1af8c9f9041d0"/>
    <p:sldId xmlns:r="http://schemas.openxmlformats.org/officeDocument/2006/relationships" id="257" r:id="Rd1cc69783fcc4305"/>
    <p:sldId xmlns:r="http://schemas.openxmlformats.org/officeDocument/2006/relationships" id="258" r:id="Re68daf7606a14e3c"/>
    <p:sldId xmlns:r="http://schemas.openxmlformats.org/officeDocument/2006/relationships" id="259" r:id="Rc9dc82e4b8514109"/>
    <p:sldId xmlns:r="http://schemas.openxmlformats.org/officeDocument/2006/relationships" id="260" r:id="Rb701b73eb0a84730"/>
    <p:sldId xmlns:r="http://schemas.openxmlformats.org/officeDocument/2006/relationships" id="261" r:id="R62d35e11976a403a"/>
    <p:sldId xmlns:r="http://schemas.openxmlformats.org/officeDocument/2006/relationships" id="262" r:id="R9eba2cc657a5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a9c3d09d8407c" /><Relationship Type="http://schemas.openxmlformats.org/officeDocument/2006/relationships/slide" Target="/ppt/slides/slide1.xml" Id="R39d1af8c9f9041d0" /><Relationship Type="http://schemas.openxmlformats.org/officeDocument/2006/relationships/slide" Target="/ppt/slides/slide2.xml" Id="Rd1cc69783fcc4305" /><Relationship Type="http://schemas.openxmlformats.org/officeDocument/2006/relationships/slide" Target="/ppt/slides/slide3.xml" Id="Re68daf7606a14e3c" /><Relationship Type="http://schemas.openxmlformats.org/officeDocument/2006/relationships/slide" Target="/ppt/slides/slide4.xml" Id="Rc9dc82e4b8514109" /><Relationship Type="http://schemas.openxmlformats.org/officeDocument/2006/relationships/slide" Target="/ppt/slides/slide5.xml" Id="Rb701b73eb0a84730" /><Relationship Type="http://schemas.openxmlformats.org/officeDocument/2006/relationships/slide" Target="/ppt/slides/slide6.xml" Id="R62d35e11976a403a" /><Relationship Type="http://schemas.openxmlformats.org/officeDocument/2006/relationships/slide" Target="/ppt/slides/slide7.xml" Id="R9eba2cc657a5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0ddf2dea3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9add97e844ff7" /><Relationship Type="http://schemas.openxmlformats.org/officeDocument/2006/relationships/theme" Target="/ppt/slideMasters/theme/theme1.xml" Id="Rc3a9b017cc17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9add97e84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d353507fe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85d523c54c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5964b50f1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bed7164c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6db4ab570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8d5be236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3fadce70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