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16872880b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090ffbffe40b6"/>
  </p:sldMasterIdLst>
  <p:sldIdLst>
    <p:sldId xmlns:r="http://schemas.openxmlformats.org/officeDocument/2006/relationships" id="256" r:id="Rd9d9e8799b2f48c9"/>
    <p:sldId xmlns:r="http://schemas.openxmlformats.org/officeDocument/2006/relationships" id="257" r:id="Raf1b1a1b78a149fe"/>
    <p:sldId xmlns:r="http://schemas.openxmlformats.org/officeDocument/2006/relationships" id="258" r:id="R442d1d36a1c4452e"/>
    <p:sldId xmlns:r="http://schemas.openxmlformats.org/officeDocument/2006/relationships" id="259" r:id="R75ed2330a6fa4d44"/>
    <p:sldId xmlns:r="http://schemas.openxmlformats.org/officeDocument/2006/relationships" id="260" r:id="R3044155c31314b0c"/>
    <p:sldId xmlns:r="http://schemas.openxmlformats.org/officeDocument/2006/relationships" id="261" r:id="R0f6b8ccc5f464082"/>
    <p:sldId xmlns:r="http://schemas.openxmlformats.org/officeDocument/2006/relationships" id="262" r:id="R94e262eda7c2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090ffbffe40b6" /><Relationship Type="http://schemas.openxmlformats.org/officeDocument/2006/relationships/slide" Target="/ppt/slides/slide1.xml" Id="Rd9d9e8799b2f48c9" /><Relationship Type="http://schemas.openxmlformats.org/officeDocument/2006/relationships/slide" Target="/ppt/slides/slide2.xml" Id="Raf1b1a1b78a149fe" /><Relationship Type="http://schemas.openxmlformats.org/officeDocument/2006/relationships/slide" Target="/ppt/slides/slide3.xml" Id="R442d1d36a1c4452e" /><Relationship Type="http://schemas.openxmlformats.org/officeDocument/2006/relationships/slide" Target="/ppt/slides/slide4.xml" Id="R75ed2330a6fa4d44" /><Relationship Type="http://schemas.openxmlformats.org/officeDocument/2006/relationships/slide" Target="/ppt/slides/slide5.xml" Id="R3044155c31314b0c" /><Relationship Type="http://schemas.openxmlformats.org/officeDocument/2006/relationships/slide" Target="/ppt/slides/slide6.xml" Id="R0f6b8ccc5f464082" /><Relationship Type="http://schemas.openxmlformats.org/officeDocument/2006/relationships/slide" Target="/ppt/slides/slide7.xml" Id="R94e262eda7c2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63883b4c7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dc53f46340ab" /><Relationship Type="http://schemas.openxmlformats.org/officeDocument/2006/relationships/theme" Target="/ppt/slideMasters/theme/theme1.xml" Id="R417df31a730b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1dc53f463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b627ad5d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784f31a5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57793251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879bbdde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9b764ca4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38090a00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2d32e2df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26 152 880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27 548 483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ASBJØRN ELDAR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