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28ad01ed5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87521453a40a7"/>
  </p:sldMasterIdLst>
  <p:sldIdLst>
    <p:sldId xmlns:r="http://schemas.openxmlformats.org/officeDocument/2006/relationships" id="256" r:id="R52e1f298e6554db2"/>
    <p:sldId xmlns:r="http://schemas.openxmlformats.org/officeDocument/2006/relationships" id="257" r:id="Ra16758b5e18b48ca"/>
    <p:sldId xmlns:r="http://schemas.openxmlformats.org/officeDocument/2006/relationships" id="258" r:id="Rebaaef73aa3f4862"/>
    <p:sldId xmlns:r="http://schemas.openxmlformats.org/officeDocument/2006/relationships" id="259" r:id="Rd3023bcb7de947b1"/>
    <p:sldId xmlns:r="http://schemas.openxmlformats.org/officeDocument/2006/relationships" id="260" r:id="Rb303987b1b8344a3"/>
    <p:sldId xmlns:r="http://schemas.openxmlformats.org/officeDocument/2006/relationships" id="261" r:id="R36badb2c219b4633"/>
    <p:sldId xmlns:r="http://schemas.openxmlformats.org/officeDocument/2006/relationships" id="262" r:id="R7d77c75e5d4f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87521453a40a7" /><Relationship Type="http://schemas.openxmlformats.org/officeDocument/2006/relationships/slide" Target="/ppt/slides/slide1.xml" Id="R52e1f298e6554db2" /><Relationship Type="http://schemas.openxmlformats.org/officeDocument/2006/relationships/slide" Target="/ppt/slides/slide2.xml" Id="Ra16758b5e18b48ca" /><Relationship Type="http://schemas.openxmlformats.org/officeDocument/2006/relationships/slide" Target="/ppt/slides/slide3.xml" Id="Rebaaef73aa3f4862" /><Relationship Type="http://schemas.openxmlformats.org/officeDocument/2006/relationships/slide" Target="/ppt/slides/slide4.xml" Id="Rd3023bcb7de947b1" /><Relationship Type="http://schemas.openxmlformats.org/officeDocument/2006/relationships/slide" Target="/ppt/slides/slide5.xml" Id="Rb303987b1b8344a3" /><Relationship Type="http://schemas.openxmlformats.org/officeDocument/2006/relationships/slide" Target="/ppt/slides/slide6.xml" Id="R36badb2c219b4633" /><Relationship Type="http://schemas.openxmlformats.org/officeDocument/2006/relationships/slide" Target="/ppt/slides/slide7.xml" Id="R7d77c75e5d4f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570b19b3f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242d175444d6" /><Relationship Type="http://schemas.openxmlformats.org/officeDocument/2006/relationships/theme" Target="/ppt/slideMasters/theme/theme1.xml" Id="Rc9bcd4044871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7242d1754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296a214a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c67a1469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c4af8bdb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b37794d1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a4702a00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c85f9999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9cfdcd41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