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dee03fc4024482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f23d3f88d04677"/>
  </p:sldMasterIdLst>
  <p:sldIdLst>
    <p:sldId xmlns:r="http://schemas.openxmlformats.org/officeDocument/2006/relationships" id="256" r:id="Rab794d61e4ed4583"/>
    <p:sldId xmlns:r="http://schemas.openxmlformats.org/officeDocument/2006/relationships" id="257" r:id="R76cd9b20c9c848c4"/>
    <p:sldId xmlns:r="http://schemas.openxmlformats.org/officeDocument/2006/relationships" id="258" r:id="Rc9df096ff7364771"/>
    <p:sldId xmlns:r="http://schemas.openxmlformats.org/officeDocument/2006/relationships" id="259" r:id="R00c48840619b4352"/>
    <p:sldId xmlns:r="http://schemas.openxmlformats.org/officeDocument/2006/relationships" id="260" r:id="R5cb3a4526ed140e2"/>
    <p:sldId xmlns:r="http://schemas.openxmlformats.org/officeDocument/2006/relationships" id="261" r:id="Rc99f0a03d9014f19"/>
    <p:sldId xmlns:r="http://schemas.openxmlformats.org/officeDocument/2006/relationships" id="262" r:id="Rda6a0fea29a248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f23d3f88d04677" /><Relationship Type="http://schemas.openxmlformats.org/officeDocument/2006/relationships/slide" Target="/ppt/slides/slide1.xml" Id="Rab794d61e4ed4583" /><Relationship Type="http://schemas.openxmlformats.org/officeDocument/2006/relationships/slide" Target="/ppt/slides/slide2.xml" Id="R76cd9b20c9c848c4" /><Relationship Type="http://schemas.openxmlformats.org/officeDocument/2006/relationships/slide" Target="/ppt/slides/slide3.xml" Id="Rc9df096ff7364771" /><Relationship Type="http://schemas.openxmlformats.org/officeDocument/2006/relationships/slide" Target="/ppt/slides/slide4.xml" Id="R00c48840619b4352" /><Relationship Type="http://schemas.openxmlformats.org/officeDocument/2006/relationships/slide" Target="/ppt/slides/slide5.xml" Id="R5cb3a4526ed140e2" /><Relationship Type="http://schemas.openxmlformats.org/officeDocument/2006/relationships/slide" Target="/ppt/slides/slide6.xml" Id="Rc99f0a03d9014f19" /><Relationship Type="http://schemas.openxmlformats.org/officeDocument/2006/relationships/slide" Target="/ppt/slides/slide7.xml" Id="Rda6a0fea29a248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7895eb9ec94a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ebb69c927d43ab" /><Relationship Type="http://schemas.openxmlformats.org/officeDocument/2006/relationships/theme" Target="/ppt/slideMasters/theme/theme1.xml" Id="Rd9a99df63d904c0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ebb69c927d43a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f1ac2572184d1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cc7a54d2cc4c5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fb5dc789fe4a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dbc5883b374a4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3ff60b674942a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79c11fe4fb4ed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f56df50d51432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DYRUD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DYRUD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DYRUD BYGG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DYRUD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DYRUD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DYRUD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66 653 429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1 164 682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755 409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6 208 264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23 920 752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DYRUD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CHRISTIAN DYRUD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DYRUD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Enebakkveien 302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1188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927 801 302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DYRUD BYGG AS</a:t>
            </a:r>
          </a:p>
        </p:txBody>
      </p:sp>
    </p:spTree>
  </p:cSld>
  <p:clrMapOvr>
    <a:masterClrMapping xmlns:a="http://schemas.openxmlformats.org/drawingml/2006/main"/>
  </p:clrMapOvr>
</p:sld>
</file>