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ecd5df63244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12663226674f7a"/>
  </p:sldMasterIdLst>
  <p:sldIdLst>
    <p:sldId xmlns:r="http://schemas.openxmlformats.org/officeDocument/2006/relationships" id="256" r:id="R6d5f0493692b48a3"/>
    <p:sldId xmlns:r="http://schemas.openxmlformats.org/officeDocument/2006/relationships" id="257" r:id="Ra68e6b1996cb4e05"/>
    <p:sldId xmlns:r="http://schemas.openxmlformats.org/officeDocument/2006/relationships" id="258" r:id="R1c0cc0bf14cb4cbf"/>
    <p:sldId xmlns:r="http://schemas.openxmlformats.org/officeDocument/2006/relationships" id="259" r:id="R2b06585dbcfb4f52"/>
    <p:sldId xmlns:r="http://schemas.openxmlformats.org/officeDocument/2006/relationships" id="260" r:id="Re9b8d2ae4bd24135"/>
    <p:sldId xmlns:r="http://schemas.openxmlformats.org/officeDocument/2006/relationships" id="261" r:id="R800d8dbf96334e7e"/>
    <p:sldId xmlns:r="http://schemas.openxmlformats.org/officeDocument/2006/relationships" id="262" r:id="Ra9e65d61119942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2663226674f7a" /><Relationship Type="http://schemas.openxmlformats.org/officeDocument/2006/relationships/slide" Target="/ppt/slides/slide1.xml" Id="R6d5f0493692b48a3" /><Relationship Type="http://schemas.openxmlformats.org/officeDocument/2006/relationships/slide" Target="/ppt/slides/slide2.xml" Id="Ra68e6b1996cb4e05" /><Relationship Type="http://schemas.openxmlformats.org/officeDocument/2006/relationships/slide" Target="/ppt/slides/slide3.xml" Id="R1c0cc0bf14cb4cbf" /><Relationship Type="http://schemas.openxmlformats.org/officeDocument/2006/relationships/slide" Target="/ppt/slides/slide4.xml" Id="R2b06585dbcfb4f52" /><Relationship Type="http://schemas.openxmlformats.org/officeDocument/2006/relationships/slide" Target="/ppt/slides/slide5.xml" Id="Re9b8d2ae4bd24135" /><Relationship Type="http://schemas.openxmlformats.org/officeDocument/2006/relationships/slide" Target="/ppt/slides/slide6.xml" Id="R800d8dbf96334e7e" /><Relationship Type="http://schemas.openxmlformats.org/officeDocument/2006/relationships/slide" Target="/ppt/slides/slide7.xml" Id="Ra9e65d61119942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2f0f2b3ec40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0056106804b2d" /><Relationship Type="http://schemas.openxmlformats.org/officeDocument/2006/relationships/theme" Target="/ppt/slideMasters/theme/theme1.xml" Id="R24f0d50e979a43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90056106804b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f94ea608b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cb29a2e6146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31748c9524a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2b5fa810949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55442b09844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e21cee7924f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894d1fc0849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−5 619 028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8 448 929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352 984 400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927 749 483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