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dcff4de9c449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4aa9102f0e4704"/>
  </p:sldMasterIdLst>
  <p:sldIdLst>
    <p:sldId xmlns:r="http://schemas.openxmlformats.org/officeDocument/2006/relationships" id="256" r:id="R241acb9842464c10"/>
    <p:sldId xmlns:r="http://schemas.openxmlformats.org/officeDocument/2006/relationships" id="257" r:id="Rfb5a5c2e06dc41bf"/>
    <p:sldId xmlns:r="http://schemas.openxmlformats.org/officeDocument/2006/relationships" id="258" r:id="R0ee84433f439416e"/>
    <p:sldId xmlns:r="http://schemas.openxmlformats.org/officeDocument/2006/relationships" id="259" r:id="R22547df3ff644f6b"/>
    <p:sldId xmlns:r="http://schemas.openxmlformats.org/officeDocument/2006/relationships" id="260" r:id="R76d9e3d6b4104529"/>
    <p:sldId xmlns:r="http://schemas.openxmlformats.org/officeDocument/2006/relationships" id="261" r:id="R0226204baee64a2e"/>
    <p:sldId xmlns:r="http://schemas.openxmlformats.org/officeDocument/2006/relationships" id="262" r:id="R1c37d60da07347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aa9102f0e4704" /><Relationship Type="http://schemas.openxmlformats.org/officeDocument/2006/relationships/slide" Target="/ppt/slides/slide1.xml" Id="R241acb9842464c10" /><Relationship Type="http://schemas.openxmlformats.org/officeDocument/2006/relationships/slide" Target="/ppt/slides/slide2.xml" Id="Rfb5a5c2e06dc41bf" /><Relationship Type="http://schemas.openxmlformats.org/officeDocument/2006/relationships/slide" Target="/ppt/slides/slide3.xml" Id="R0ee84433f439416e" /><Relationship Type="http://schemas.openxmlformats.org/officeDocument/2006/relationships/slide" Target="/ppt/slides/slide4.xml" Id="R22547df3ff644f6b" /><Relationship Type="http://schemas.openxmlformats.org/officeDocument/2006/relationships/slide" Target="/ppt/slides/slide5.xml" Id="R76d9e3d6b4104529" /><Relationship Type="http://schemas.openxmlformats.org/officeDocument/2006/relationships/slide" Target="/ppt/slides/slide6.xml" Id="R0226204baee64a2e" /><Relationship Type="http://schemas.openxmlformats.org/officeDocument/2006/relationships/slide" Target="/ppt/slides/slide7.xml" Id="R1c37d60da07347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de366d48b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87f44ae834b4a" /><Relationship Type="http://schemas.openxmlformats.org/officeDocument/2006/relationships/theme" Target="/ppt/slideMasters/theme/theme1.xml" Id="R7e9c042849b14f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e87f44ae834b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e716fae5e48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5ba07a3e140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7b04a8f9340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d00a45d2845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876db388f48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32c303bba4a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1023387854c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KLUNGERBO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KLUNGERBO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8 806 181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4 856 931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26 973 763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KLUNGERBO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Engvegen 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927 749 238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