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80db86937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13f3522e64b88"/>
  </p:sldMasterIdLst>
  <p:sldIdLst>
    <p:sldId xmlns:r="http://schemas.openxmlformats.org/officeDocument/2006/relationships" id="256" r:id="Reddf479ab63d4e10"/>
    <p:sldId xmlns:r="http://schemas.openxmlformats.org/officeDocument/2006/relationships" id="257" r:id="Re01ec57413644af6"/>
    <p:sldId xmlns:r="http://schemas.openxmlformats.org/officeDocument/2006/relationships" id="258" r:id="R978149e7290c4d8f"/>
    <p:sldId xmlns:r="http://schemas.openxmlformats.org/officeDocument/2006/relationships" id="259" r:id="Rbb52109eff4344b8"/>
    <p:sldId xmlns:r="http://schemas.openxmlformats.org/officeDocument/2006/relationships" id="260" r:id="R64875e5a0188418e"/>
    <p:sldId xmlns:r="http://schemas.openxmlformats.org/officeDocument/2006/relationships" id="261" r:id="R42cd261cbde84017"/>
    <p:sldId xmlns:r="http://schemas.openxmlformats.org/officeDocument/2006/relationships" id="262" r:id="Rbb4d74409f95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3f3522e64b88" /><Relationship Type="http://schemas.openxmlformats.org/officeDocument/2006/relationships/slide" Target="/ppt/slides/slide1.xml" Id="Reddf479ab63d4e10" /><Relationship Type="http://schemas.openxmlformats.org/officeDocument/2006/relationships/slide" Target="/ppt/slides/slide2.xml" Id="Re01ec57413644af6" /><Relationship Type="http://schemas.openxmlformats.org/officeDocument/2006/relationships/slide" Target="/ppt/slides/slide3.xml" Id="R978149e7290c4d8f" /><Relationship Type="http://schemas.openxmlformats.org/officeDocument/2006/relationships/slide" Target="/ppt/slides/slide4.xml" Id="Rbb52109eff4344b8" /><Relationship Type="http://schemas.openxmlformats.org/officeDocument/2006/relationships/slide" Target="/ppt/slides/slide5.xml" Id="R64875e5a0188418e" /><Relationship Type="http://schemas.openxmlformats.org/officeDocument/2006/relationships/slide" Target="/ppt/slides/slide6.xml" Id="R42cd261cbde84017" /><Relationship Type="http://schemas.openxmlformats.org/officeDocument/2006/relationships/slide" Target="/ppt/slides/slide7.xml" Id="Rbb4d74409f95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64d838c99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1acf31064f56" /><Relationship Type="http://schemas.openxmlformats.org/officeDocument/2006/relationships/theme" Target="/ppt/slideMasters/theme/theme1.xml" Id="Rc35792e7d042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f1acf3106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1662ea4f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812b60ca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9e2ad673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12212555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d5f93159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23abcff4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064211041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