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24b05c19b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206f9311b446d"/>
  </p:sldMasterIdLst>
  <p:sldIdLst>
    <p:sldId xmlns:r="http://schemas.openxmlformats.org/officeDocument/2006/relationships" id="256" r:id="R57885079128244e7"/>
    <p:sldId xmlns:r="http://schemas.openxmlformats.org/officeDocument/2006/relationships" id="257" r:id="R93665685282240d2"/>
    <p:sldId xmlns:r="http://schemas.openxmlformats.org/officeDocument/2006/relationships" id="258" r:id="Rb523262ad10d4317"/>
    <p:sldId xmlns:r="http://schemas.openxmlformats.org/officeDocument/2006/relationships" id="259" r:id="Rc4aded7cb3c743aa"/>
    <p:sldId xmlns:r="http://schemas.openxmlformats.org/officeDocument/2006/relationships" id="260" r:id="R532574b10f5b45af"/>
    <p:sldId xmlns:r="http://schemas.openxmlformats.org/officeDocument/2006/relationships" id="261" r:id="R89dad2bdce814b25"/>
    <p:sldId xmlns:r="http://schemas.openxmlformats.org/officeDocument/2006/relationships" id="262" r:id="Rfee10e118f8b42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206f9311b446d" /><Relationship Type="http://schemas.openxmlformats.org/officeDocument/2006/relationships/slide" Target="/ppt/slides/slide1.xml" Id="R57885079128244e7" /><Relationship Type="http://schemas.openxmlformats.org/officeDocument/2006/relationships/slide" Target="/ppt/slides/slide2.xml" Id="R93665685282240d2" /><Relationship Type="http://schemas.openxmlformats.org/officeDocument/2006/relationships/slide" Target="/ppt/slides/slide3.xml" Id="Rb523262ad10d4317" /><Relationship Type="http://schemas.openxmlformats.org/officeDocument/2006/relationships/slide" Target="/ppt/slides/slide4.xml" Id="Rc4aded7cb3c743aa" /><Relationship Type="http://schemas.openxmlformats.org/officeDocument/2006/relationships/slide" Target="/ppt/slides/slide5.xml" Id="R532574b10f5b45af" /><Relationship Type="http://schemas.openxmlformats.org/officeDocument/2006/relationships/slide" Target="/ppt/slides/slide6.xml" Id="R89dad2bdce814b25" /><Relationship Type="http://schemas.openxmlformats.org/officeDocument/2006/relationships/slide" Target="/ppt/slides/slide7.xml" Id="Rfee10e118f8b42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0d3cd720d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5eb2804f54e07" /><Relationship Type="http://schemas.openxmlformats.org/officeDocument/2006/relationships/theme" Target="/ppt/slideMasters/theme/theme1.xml" Id="R697dc28ea343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5eb2804f5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519c2fa714a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261a72fb74a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cd4f4fe46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c640c19e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ca8773c8d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bf79fec6a47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4f1ab4a546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DANNEJUGEN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DANNEJUGEN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DANNEJUGEN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DANNEJUGEN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DANNEJUGEN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DANNEJUGEN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−623 420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DANNEJUGEN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JUGEN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DANNEJUGEN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Grønsundåsen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927 696 576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DANNEJUGEN HOLDING AS</a:t>
            </a:r>
          </a:p>
        </p:txBody>
      </p:sp>
    </p:spTree>
  </p:cSld>
  <p:clrMapOvr>
    <a:masterClrMapping xmlns:a="http://schemas.openxmlformats.org/drawingml/2006/main"/>
  </p:clrMapOvr>
</p:sld>
</file>