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79edccd65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220e727a44dbb"/>
  </p:sldMasterIdLst>
  <p:sldIdLst>
    <p:sldId xmlns:r="http://schemas.openxmlformats.org/officeDocument/2006/relationships" id="256" r:id="R68b4300d186348ab"/>
    <p:sldId xmlns:r="http://schemas.openxmlformats.org/officeDocument/2006/relationships" id="257" r:id="R42d863cbc2394a53"/>
    <p:sldId xmlns:r="http://schemas.openxmlformats.org/officeDocument/2006/relationships" id="258" r:id="R3a00e8f5fe82432a"/>
    <p:sldId xmlns:r="http://schemas.openxmlformats.org/officeDocument/2006/relationships" id="259" r:id="Ra17828fdd2384de2"/>
    <p:sldId xmlns:r="http://schemas.openxmlformats.org/officeDocument/2006/relationships" id="260" r:id="Rc89950d539984f5f"/>
    <p:sldId xmlns:r="http://schemas.openxmlformats.org/officeDocument/2006/relationships" id="261" r:id="Rf48b16b5cb0547aa"/>
    <p:sldId xmlns:r="http://schemas.openxmlformats.org/officeDocument/2006/relationships" id="262" r:id="R4d1d94dc430b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220e727a44dbb" /><Relationship Type="http://schemas.openxmlformats.org/officeDocument/2006/relationships/slide" Target="/ppt/slides/slide1.xml" Id="R68b4300d186348ab" /><Relationship Type="http://schemas.openxmlformats.org/officeDocument/2006/relationships/slide" Target="/ppt/slides/slide2.xml" Id="R42d863cbc2394a53" /><Relationship Type="http://schemas.openxmlformats.org/officeDocument/2006/relationships/slide" Target="/ppt/slides/slide3.xml" Id="R3a00e8f5fe82432a" /><Relationship Type="http://schemas.openxmlformats.org/officeDocument/2006/relationships/slide" Target="/ppt/slides/slide4.xml" Id="Ra17828fdd2384de2" /><Relationship Type="http://schemas.openxmlformats.org/officeDocument/2006/relationships/slide" Target="/ppt/slides/slide5.xml" Id="Rc89950d539984f5f" /><Relationship Type="http://schemas.openxmlformats.org/officeDocument/2006/relationships/slide" Target="/ppt/slides/slide6.xml" Id="Rf48b16b5cb0547aa" /><Relationship Type="http://schemas.openxmlformats.org/officeDocument/2006/relationships/slide" Target="/ppt/slides/slide7.xml" Id="R4d1d94dc430b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c2ba7b276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317f1eae14497" /><Relationship Type="http://schemas.openxmlformats.org/officeDocument/2006/relationships/theme" Target="/ppt/slideMasters/theme/theme1.xml" Id="R8e48f85dd139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317f1eae1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fb5e91f0a40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52d2d308d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c59365c72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ae00935c0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a70e22043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ce0194c4a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7e3b8dfb2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TOVSEN BIRGITTE JULIANE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Birgitte Juliane Tovsen, Arnebråtveien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