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d52dcb052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ad187e20e4e0e"/>
  </p:sldMasterIdLst>
  <p:sldIdLst>
    <p:sldId xmlns:r="http://schemas.openxmlformats.org/officeDocument/2006/relationships" id="256" r:id="Rcc7821f639dd46cb"/>
    <p:sldId xmlns:r="http://schemas.openxmlformats.org/officeDocument/2006/relationships" id="257" r:id="R30dc3f21d51c4654"/>
    <p:sldId xmlns:r="http://schemas.openxmlformats.org/officeDocument/2006/relationships" id="258" r:id="R0a09677f43344e46"/>
    <p:sldId xmlns:r="http://schemas.openxmlformats.org/officeDocument/2006/relationships" id="259" r:id="R83005b9409374d93"/>
    <p:sldId xmlns:r="http://schemas.openxmlformats.org/officeDocument/2006/relationships" id="260" r:id="R83c786b34d294118"/>
    <p:sldId xmlns:r="http://schemas.openxmlformats.org/officeDocument/2006/relationships" id="261" r:id="Ra57b1b6ec0ee4bb3"/>
    <p:sldId xmlns:r="http://schemas.openxmlformats.org/officeDocument/2006/relationships" id="262" r:id="Rb804e3c02116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ad187e20e4e0e" /><Relationship Type="http://schemas.openxmlformats.org/officeDocument/2006/relationships/slide" Target="/ppt/slides/slide1.xml" Id="Rcc7821f639dd46cb" /><Relationship Type="http://schemas.openxmlformats.org/officeDocument/2006/relationships/slide" Target="/ppt/slides/slide2.xml" Id="R30dc3f21d51c4654" /><Relationship Type="http://schemas.openxmlformats.org/officeDocument/2006/relationships/slide" Target="/ppt/slides/slide3.xml" Id="R0a09677f43344e46" /><Relationship Type="http://schemas.openxmlformats.org/officeDocument/2006/relationships/slide" Target="/ppt/slides/slide4.xml" Id="R83005b9409374d93" /><Relationship Type="http://schemas.openxmlformats.org/officeDocument/2006/relationships/slide" Target="/ppt/slides/slide5.xml" Id="R83c786b34d294118" /><Relationship Type="http://schemas.openxmlformats.org/officeDocument/2006/relationships/slide" Target="/ppt/slides/slide6.xml" Id="Ra57b1b6ec0ee4bb3" /><Relationship Type="http://schemas.openxmlformats.org/officeDocument/2006/relationships/slide" Target="/ppt/slides/slide7.xml" Id="Rb804e3c02116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554d23ecb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0df6ee47747b9" /><Relationship Type="http://schemas.openxmlformats.org/officeDocument/2006/relationships/theme" Target="/ppt/slideMasters/theme/theme1.xml" Id="Rc31497b25df6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0df6ee477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1305efaa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da73f6680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460faffc2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7bf8c9cf1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8aad695f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2b2037f6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7a5e5f591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SKRÅPEN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640 096 527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640 223 380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