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9239976c2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f9f2bb7cb4f02"/>
  </p:sldMasterIdLst>
  <p:sldIdLst>
    <p:sldId xmlns:r="http://schemas.openxmlformats.org/officeDocument/2006/relationships" id="256" r:id="Rfb787902f7f44365"/>
    <p:sldId xmlns:r="http://schemas.openxmlformats.org/officeDocument/2006/relationships" id="257" r:id="R6acb7221dde84e18"/>
    <p:sldId xmlns:r="http://schemas.openxmlformats.org/officeDocument/2006/relationships" id="258" r:id="R4e45881358f54361"/>
    <p:sldId xmlns:r="http://schemas.openxmlformats.org/officeDocument/2006/relationships" id="259" r:id="R59b14c0e159e4e27"/>
    <p:sldId xmlns:r="http://schemas.openxmlformats.org/officeDocument/2006/relationships" id="260" r:id="R220ebc85bae745fc"/>
    <p:sldId xmlns:r="http://schemas.openxmlformats.org/officeDocument/2006/relationships" id="261" r:id="R84d7845e531c454d"/>
    <p:sldId xmlns:r="http://schemas.openxmlformats.org/officeDocument/2006/relationships" id="262" r:id="Rfb1a6fbabbff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f9f2bb7cb4f02" /><Relationship Type="http://schemas.openxmlformats.org/officeDocument/2006/relationships/slide" Target="/ppt/slides/slide1.xml" Id="Rfb787902f7f44365" /><Relationship Type="http://schemas.openxmlformats.org/officeDocument/2006/relationships/slide" Target="/ppt/slides/slide2.xml" Id="R6acb7221dde84e18" /><Relationship Type="http://schemas.openxmlformats.org/officeDocument/2006/relationships/slide" Target="/ppt/slides/slide3.xml" Id="R4e45881358f54361" /><Relationship Type="http://schemas.openxmlformats.org/officeDocument/2006/relationships/slide" Target="/ppt/slides/slide4.xml" Id="R59b14c0e159e4e27" /><Relationship Type="http://schemas.openxmlformats.org/officeDocument/2006/relationships/slide" Target="/ppt/slides/slide5.xml" Id="R220ebc85bae745fc" /><Relationship Type="http://schemas.openxmlformats.org/officeDocument/2006/relationships/slide" Target="/ppt/slides/slide6.xml" Id="R84d7845e531c454d" /><Relationship Type="http://schemas.openxmlformats.org/officeDocument/2006/relationships/slide" Target="/ppt/slides/slide7.xml" Id="Rfb1a6fbabbff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0d0689398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a3d136ed4f68" /><Relationship Type="http://schemas.openxmlformats.org/officeDocument/2006/relationships/theme" Target="/ppt/slideMasters/theme/theme1.xml" Id="R64d0148374b2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4a3d136ed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f60a20c75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73c1a664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f7afdd847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2bb9cc626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e23a92e70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0a6aa3f68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03956b6f46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MARIE VESTERBEKKMO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927 678 527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