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eb1cac512744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188d4d26fa468a"/>
  </p:sldMasterIdLst>
  <p:sldIdLst>
    <p:sldId xmlns:r="http://schemas.openxmlformats.org/officeDocument/2006/relationships" id="256" r:id="Rd259e7ba1c0d4bbf"/>
    <p:sldId xmlns:r="http://schemas.openxmlformats.org/officeDocument/2006/relationships" id="257" r:id="R8fc73cfe2a754d8e"/>
    <p:sldId xmlns:r="http://schemas.openxmlformats.org/officeDocument/2006/relationships" id="258" r:id="Re1ab471ba46b40d6"/>
    <p:sldId xmlns:r="http://schemas.openxmlformats.org/officeDocument/2006/relationships" id="259" r:id="Ra549095f911b4b16"/>
    <p:sldId xmlns:r="http://schemas.openxmlformats.org/officeDocument/2006/relationships" id="260" r:id="Rc706f586b60843f7"/>
    <p:sldId xmlns:r="http://schemas.openxmlformats.org/officeDocument/2006/relationships" id="261" r:id="R4a52d8083b154355"/>
    <p:sldId xmlns:r="http://schemas.openxmlformats.org/officeDocument/2006/relationships" id="262" r:id="R97baba7e52f744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88d4d26fa468a" /><Relationship Type="http://schemas.openxmlformats.org/officeDocument/2006/relationships/slide" Target="/ppt/slides/slide1.xml" Id="Rd259e7ba1c0d4bbf" /><Relationship Type="http://schemas.openxmlformats.org/officeDocument/2006/relationships/slide" Target="/ppt/slides/slide2.xml" Id="R8fc73cfe2a754d8e" /><Relationship Type="http://schemas.openxmlformats.org/officeDocument/2006/relationships/slide" Target="/ppt/slides/slide3.xml" Id="Re1ab471ba46b40d6" /><Relationship Type="http://schemas.openxmlformats.org/officeDocument/2006/relationships/slide" Target="/ppt/slides/slide4.xml" Id="Ra549095f911b4b16" /><Relationship Type="http://schemas.openxmlformats.org/officeDocument/2006/relationships/slide" Target="/ppt/slides/slide5.xml" Id="Rc706f586b60843f7" /><Relationship Type="http://schemas.openxmlformats.org/officeDocument/2006/relationships/slide" Target="/ppt/slides/slide6.xml" Id="R4a52d8083b154355" /><Relationship Type="http://schemas.openxmlformats.org/officeDocument/2006/relationships/slide" Target="/ppt/slides/slide7.xml" Id="R97baba7e52f744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963b99f4a44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5576f457f457a" /><Relationship Type="http://schemas.openxmlformats.org/officeDocument/2006/relationships/theme" Target="/ppt/slideMasters/theme/theme1.xml" Id="R08f22acaadbf48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05576f457f45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91bc1c90449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1467c764c4e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d5b8a74b949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b17804ca74d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6aca7e2214c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1f9c9bac742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e64b97dcf49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SJØSENTRET KILLINGEN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SJØSENTRET KILLINGEN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1 535 903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−2 160 663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50 946 208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162 600 324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167 000 071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 WANG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Killingen, Bygdøy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53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927 666 197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