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64486a678347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00ba647dde4863"/>
  </p:sldMasterIdLst>
  <p:sldIdLst>
    <p:sldId xmlns:r="http://schemas.openxmlformats.org/officeDocument/2006/relationships" id="256" r:id="R4f0902c6bc494432"/>
    <p:sldId xmlns:r="http://schemas.openxmlformats.org/officeDocument/2006/relationships" id="257" r:id="R84c5b0745b304ef5"/>
    <p:sldId xmlns:r="http://schemas.openxmlformats.org/officeDocument/2006/relationships" id="258" r:id="R95f94066091d4ede"/>
    <p:sldId xmlns:r="http://schemas.openxmlformats.org/officeDocument/2006/relationships" id="259" r:id="R10f193486ee64c9f"/>
    <p:sldId xmlns:r="http://schemas.openxmlformats.org/officeDocument/2006/relationships" id="260" r:id="Re732312b37644411"/>
    <p:sldId xmlns:r="http://schemas.openxmlformats.org/officeDocument/2006/relationships" id="261" r:id="R4c4cbf8dcc6d42f5"/>
    <p:sldId xmlns:r="http://schemas.openxmlformats.org/officeDocument/2006/relationships" id="262" r:id="R4122a7b2950e43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00ba647dde4863" /><Relationship Type="http://schemas.openxmlformats.org/officeDocument/2006/relationships/slide" Target="/ppt/slides/slide1.xml" Id="R4f0902c6bc494432" /><Relationship Type="http://schemas.openxmlformats.org/officeDocument/2006/relationships/slide" Target="/ppt/slides/slide2.xml" Id="R84c5b0745b304ef5" /><Relationship Type="http://schemas.openxmlformats.org/officeDocument/2006/relationships/slide" Target="/ppt/slides/slide3.xml" Id="R95f94066091d4ede" /><Relationship Type="http://schemas.openxmlformats.org/officeDocument/2006/relationships/slide" Target="/ppt/slides/slide4.xml" Id="R10f193486ee64c9f" /><Relationship Type="http://schemas.openxmlformats.org/officeDocument/2006/relationships/slide" Target="/ppt/slides/slide5.xml" Id="Re732312b37644411" /><Relationship Type="http://schemas.openxmlformats.org/officeDocument/2006/relationships/slide" Target="/ppt/slides/slide6.xml" Id="R4c4cbf8dcc6d42f5" /><Relationship Type="http://schemas.openxmlformats.org/officeDocument/2006/relationships/slide" Target="/ppt/slides/slide7.xml" Id="R4122a7b2950e43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1ab02c625f40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222de8a4a4ae5" /><Relationship Type="http://schemas.openxmlformats.org/officeDocument/2006/relationships/theme" Target="/ppt/slideMasters/theme/theme1.xml" Id="R58772a36d6a049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9222de8a4a4a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81084b9b740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12d54a79d41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51eb2f4264c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fb4d444e240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b1996357748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9f0591dda48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513b21e9b49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STORBONDEN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STORBONDEN HOLDING AS ble etablert [år] og holder til i Vanse.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654 328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1 578 323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1 896 089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VERE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Oreveien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4560 Vanse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927 655 152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