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9ee95aa9fc42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e4cf3e905a4eb9"/>
  </p:sldMasterIdLst>
  <p:sldIdLst>
    <p:sldId xmlns:r="http://schemas.openxmlformats.org/officeDocument/2006/relationships" id="256" r:id="R9d1ec1ffe09147af"/>
    <p:sldId xmlns:r="http://schemas.openxmlformats.org/officeDocument/2006/relationships" id="257" r:id="Rcad0eed811e944e8"/>
    <p:sldId xmlns:r="http://schemas.openxmlformats.org/officeDocument/2006/relationships" id="258" r:id="Rf7cbd80da5f64e96"/>
    <p:sldId xmlns:r="http://schemas.openxmlformats.org/officeDocument/2006/relationships" id="259" r:id="R7c91e238e11d4db3"/>
    <p:sldId xmlns:r="http://schemas.openxmlformats.org/officeDocument/2006/relationships" id="260" r:id="R4eeadabbf8a94d84"/>
    <p:sldId xmlns:r="http://schemas.openxmlformats.org/officeDocument/2006/relationships" id="261" r:id="Ra397b76aad4743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4cf3e905a4eb9" /><Relationship Type="http://schemas.openxmlformats.org/officeDocument/2006/relationships/slide" Target="/ppt/slides/slide1.xml" Id="R9d1ec1ffe09147af" /><Relationship Type="http://schemas.openxmlformats.org/officeDocument/2006/relationships/slide" Target="/ppt/slides/slide2.xml" Id="Rcad0eed811e944e8" /><Relationship Type="http://schemas.openxmlformats.org/officeDocument/2006/relationships/slide" Target="/ppt/slides/slide3.xml" Id="Rf7cbd80da5f64e96" /><Relationship Type="http://schemas.openxmlformats.org/officeDocument/2006/relationships/slide" Target="/ppt/slides/slide4.xml" Id="R7c91e238e11d4db3" /><Relationship Type="http://schemas.openxmlformats.org/officeDocument/2006/relationships/slide" Target="/ppt/slides/slide5.xml" Id="R4eeadabbf8a94d84" /><Relationship Type="http://schemas.openxmlformats.org/officeDocument/2006/relationships/slide" Target="/ppt/slides/slide6.xml" Id="Ra397b76aad4743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3294c4a77742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886351608421c" /><Relationship Type="http://schemas.openxmlformats.org/officeDocument/2006/relationships/theme" Target="/ppt/slideMasters/theme/theme1.xml" Id="Ra1182815575446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088635160842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e157c25c74e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a68ed6e7549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357c628014e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4e4e4716a41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925232b184b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90f9654f94c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STORBONDEN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