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ffd2cdb9f04b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9e4caccb294771"/>
  </p:sldMasterIdLst>
  <p:sldIdLst>
    <p:sldId xmlns:r="http://schemas.openxmlformats.org/officeDocument/2006/relationships" id="256" r:id="Rf548a40af1624a0a"/>
    <p:sldId xmlns:r="http://schemas.openxmlformats.org/officeDocument/2006/relationships" id="257" r:id="R2d0b1d1fac8a4962"/>
    <p:sldId xmlns:r="http://schemas.openxmlformats.org/officeDocument/2006/relationships" id="258" r:id="R754cc50a0e1e4614"/>
    <p:sldId xmlns:r="http://schemas.openxmlformats.org/officeDocument/2006/relationships" id="259" r:id="R83f8efca55864b5f"/>
    <p:sldId xmlns:r="http://schemas.openxmlformats.org/officeDocument/2006/relationships" id="260" r:id="R57890f12c66b4df2"/>
    <p:sldId xmlns:r="http://schemas.openxmlformats.org/officeDocument/2006/relationships" id="261" r:id="R58d8f554c0bb417d"/>
    <p:sldId xmlns:r="http://schemas.openxmlformats.org/officeDocument/2006/relationships" id="262" r:id="Rf8c81551e9ad4d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e4caccb294771" /><Relationship Type="http://schemas.openxmlformats.org/officeDocument/2006/relationships/slide" Target="/ppt/slides/slide1.xml" Id="Rf548a40af1624a0a" /><Relationship Type="http://schemas.openxmlformats.org/officeDocument/2006/relationships/slide" Target="/ppt/slides/slide2.xml" Id="R2d0b1d1fac8a4962" /><Relationship Type="http://schemas.openxmlformats.org/officeDocument/2006/relationships/slide" Target="/ppt/slides/slide3.xml" Id="R754cc50a0e1e4614" /><Relationship Type="http://schemas.openxmlformats.org/officeDocument/2006/relationships/slide" Target="/ppt/slides/slide4.xml" Id="R83f8efca55864b5f" /><Relationship Type="http://schemas.openxmlformats.org/officeDocument/2006/relationships/slide" Target="/ppt/slides/slide5.xml" Id="R57890f12c66b4df2" /><Relationship Type="http://schemas.openxmlformats.org/officeDocument/2006/relationships/slide" Target="/ppt/slides/slide6.xml" Id="R58d8f554c0bb417d" /><Relationship Type="http://schemas.openxmlformats.org/officeDocument/2006/relationships/slide" Target="/ppt/slides/slide7.xml" Id="Rf8c81551e9ad4d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f53f5ea5d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fca1c47734867" /><Relationship Type="http://schemas.openxmlformats.org/officeDocument/2006/relationships/theme" Target="/ppt/slideMasters/theme/theme1.xml" Id="Ra473980e6a38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fca1c477348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07940173a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e2cddf7cb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32200ee0a40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47cd57eb14e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d1c712ef042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9b0ada8ac4e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0f7121204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AAUDIT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AAUDIT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20 501 393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14 865 958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SELLANRAA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REIDAR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