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8f650e29a4d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33a1ba4684110"/>
  </p:sldMasterIdLst>
  <p:sldIdLst>
    <p:sldId xmlns:r="http://schemas.openxmlformats.org/officeDocument/2006/relationships" id="256" r:id="R2b0cc1f7f6a84663"/>
    <p:sldId xmlns:r="http://schemas.openxmlformats.org/officeDocument/2006/relationships" id="257" r:id="R3c1c3c4128eb48f2"/>
    <p:sldId xmlns:r="http://schemas.openxmlformats.org/officeDocument/2006/relationships" id="258" r:id="Rc85bfed3bf63482d"/>
    <p:sldId xmlns:r="http://schemas.openxmlformats.org/officeDocument/2006/relationships" id="259" r:id="R216f22bc89944904"/>
    <p:sldId xmlns:r="http://schemas.openxmlformats.org/officeDocument/2006/relationships" id="260" r:id="R073517f4693d47fa"/>
    <p:sldId xmlns:r="http://schemas.openxmlformats.org/officeDocument/2006/relationships" id="261" r:id="Rfefaa8a153c84879"/>
    <p:sldId xmlns:r="http://schemas.openxmlformats.org/officeDocument/2006/relationships" id="262" r:id="R3ed1b5cf0e09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33a1ba4684110" /><Relationship Type="http://schemas.openxmlformats.org/officeDocument/2006/relationships/slide" Target="/ppt/slides/slide1.xml" Id="R2b0cc1f7f6a84663" /><Relationship Type="http://schemas.openxmlformats.org/officeDocument/2006/relationships/slide" Target="/ppt/slides/slide2.xml" Id="R3c1c3c4128eb48f2" /><Relationship Type="http://schemas.openxmlformats.org/officeDocument/2006/relationships/slide" Target="/ppt/slides/slide3.xml" Id="Rc85bfed3bf63482d" /><Relationship Type="http://schemas.openxmlformats.org/officeDocument/2006/relationships/slide" Target="/ppt/slides/slide4.xml" Id="R216f22bc89944904" /><Relationship Type="http://schemas.openxmlformats.org/officeDocument/2006/relationships/slide" Target="/ppt/slides/slide5.xml" Id="R073517f4693d47fa" /><Relationship Type="http://schemas.openxmlformats.org/officeDocument/2006/relationships/slide" Target="/ppt/slides/slide6.xml" Id="Rfefaa8a153c84879" /><Relationship Type="http://schemas.openxmlformats.org/officeDocument/2006/relationships/slide" Target="/ppt/slides/slide7.xml" Id="R3ed1b5cf0e09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acc44064c47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ab659377f4653" /><Relationship Type="http://schemas.openxmlformats.org/officeDocument/2006/relationships/theme" Target="/ppt/slideMasters/theme/theme1.xml" Id="Ra5d377ad0154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aab659377f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3186ba8cd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3a932527b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e3bf67c2545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3156a37ac40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7f28907a14e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d4a3dfa244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0d96abafb42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UMBANI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UMBANI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UMBANI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UMBANI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UMBANI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UMBANI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331 726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1 526 307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UMBANI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HOVLAND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UMBANI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Solstubben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UMBANI AS</a:t>
            </a:r>
          </a:p>
        </p:txBody>
      </p:sp>
    </p:spTree>
  </p:cSld>
  <p:clrMapOvr>
    <a:masterClrMapping xmlns:a="http://schemas.openxmlformats.org/drawingml/2006/main"/>
  </p:clrMapOvr>
</p:sld>
</file>