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a473840be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e063ceb4c4d48"/>
  </p:sldMasterIdLst>
  <p:sldIdLst>
    <p:sldId xmlns:r="http://schemas.openxmlformats.org/officeDocument/2006/relationships" id="256" r:id="R66a41ac8e1d24cb2"/>
    <p:sldId xmlns:r="http://schemas.openxmlformats.org/officeDocument/2006/relationships" id="257" r:id="R7db5389bd8284f5b"/>
    <p:sldId xmlns:r="http://schemas.openxmlformats.org/officeDocument/2006/relationships" id="258" r:id="R4121f9fe083d4040"/>
    <p:sldId xmlns:r="http://schemas.openxmlformats.org/officeDocument/2006/relationships" id="259" r:id="R8e094f6dd6904f33"/>
    <p:sldId xmlns:r="http://schemas.openxmlformats.org/officeDocument/2006/relationships" id="260" r:id="R4c5408b0b780447d"/>
    <p:sldId xmlns:r="http://schemas.openxmlformats.org/officeDocument/2006/relationships" id="261" r:id="R7337c9072343422e"/>
    <p:sldId xmlns:r="http://schemas.openxmlformats.org/officeDocument/2006/relationships" id="262" r:id="Rb5247110272b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e063ceb4c4d48" /><Relationship Type="http://schemas.openxmlformats.org/officeDocument/2006/relationships/slide" Target="/ppt/slides/slide1.xml" Id="R66a41ac8e1d24cb2" /><Relationship Type="http://schemas.openxmlformats.org/officeDocument/2006/relationships/slide" Target="/ppt/slides/slide2.xml" Id="R7db5389bd8284f5b" /><Relationship Type="http://schemas.openxmlformats.org/officeDocument/2006/relationships/slide" Target="/ppt/slides/slide3.xml" Id="R4121f9fe083d4040" /><Relationship Type="http://schemas.openxmlformats.org/officeDocument/2006/relationships/slide" Target="/ppt/slides/slide4.xml" Id="R8e094f6dd6904f33" /><Relationship Type="http://schemas.openxmlformats.org/officeDocument/2006/relationships/slide" Target="/ppt/slides/slide5.xml" Id="R4c5408b0b780447d" /><Relationship Type="http://schemas.openxmlformats.org/officeDocument/2006/relationships/slide" Target="/ppt/slides/slide6.xml" Id="R7337c9072343422e" /><Relationship Type="http://schemas.openxmlformats.org/officeDocument/2006/relationships/slide" Target="/ppt/slides/slide7.xml" Id="Rb5247110272b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120b3957d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8b97a864e4d7a" /><Relationship Type="http://schemas.openxmlformats.org/officeDocument/2006/relationships/theme" Target="/ppt/slideMasters/theme/theme1.xml" Id="R9ff9e034cde7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8b97a864e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318dfadd3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edc374108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018dd8b5a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93e0a88db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50422266f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efc45038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0c458db6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