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8c6d858f3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1f62635074e45"/>
  </p:sldMasterIdLst>
  <p:sldIdLst>
    <p:sldId xmlns:r="http://schemas.openxmlformats.org/officeDocument/2006/relationships" id="256" r:id="R0d6ff92ae3884ed2"/>
    <p:sldId xmlns:r="http://schemas.openxmlformats.org/officeDocument/2006/relationships" id="257" r:id="R1c8951001f7b4194"/>
    <p:sldId xmlns:r="http://schemas.openxmlformats.org/officeDocument/2006/relationships" id="258" r:id="R660a885669dd4b01"/>
    <p:sldId xmlns:r="http://schemas.openxmlformats.org/officeDocument/2006/relationships" id="259" r:id="Rb8a0f81bd6924fa1"/>
    <p:sldId xmlns:r="http://schemas.openxmlformats.org/officeDocument/2006/relationships" id="260" r:id="Ra852abce38a345ac"/>
    <p:sldId xmlns:r="http://schemas.openxmlformats.org/officeDocument/2006/relationships" id="261" r:id="R662006c15c9e4e74"/>
    <p:sldId xmlns:r="http://schemas.openxmlformats.org/officeDocument/2006/relationships" id="262" r:id="Rcd0f38e5b81d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1f62635074e45" /><Relationship Type="http://schemas.openxmlformats.org/officeDocument/2006/relationships/slide" Target="/ppt/slides/slide1.xml" Id="R0d6ff92ae3884ed2" /><Relationship Type="http://schemas.openxmlformats.org/officeDocument/2006/relationships/slide" Target="/ppt/slides/slide2.xml" Id="R1c8951001f7b4194" /><Relationship Type="http://schemas.openxmlformats.org/officeDocument/2006/relationships/slide" Target="/ppt/slides/slide3.xml" Id="R660a885669dd4b01" /><Relationship Type="http://schemas.openxmlformats.org/officeDocument/2006/relationships/slide" Target="/ppt/slides/slide4.xml" Id="Rb8a0f81bd6924fa1" /><Relationship Type="http://schemas.openxmlformats.org/officeDocument/2006/relationships/slide" Target="/ppt/slides/slide5.xml" Id="Ra852abce38a345ac" /><Relationship Type="http://schemas.openxmlformats.org/officeDocument/2006/relationships/slide" Target="/ppt/slides/slide6.xml" Id="R662006c15c9e4e74" /><Relationship Type="http://schemas.openxmlformats.org/officeDocument/2006/relationships/slide" Target="/ppt/slides/slide7.xml" Id="Rcd0f38e5b81d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669a90820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8c06c13a84274" /><Relationship Type="http://schemas.openxmlformats.org/officeDocument/2006/relationships/theme" Target="/ppt/slideMasters/theme/theme1.xml" Id="R099c86c6f008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8c06c13a8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3ff271e77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635d496e045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14d3cd6624d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c82e88247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339fc8f6043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839a65b0a48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3bc43c9d7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34 826 125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37 644 647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