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bf5e155e3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511b1035554986"/>
  </p:sldMasterIdLst>
  <p:sldIdLst>
    <p:sldId xmlns:r="http://schemas.openxmlformats.org/officeDocument/2006/relationships" id="256" r:id="R89356daadd8e4654"/>
    <p:sldId xmlns:r="http://schemas.openxmlformats.org/officeDocument/2006/relationships" id="257" r:id="R8f88ae913e974827"/>
    <p:sldId xmlns:r="http://schemas.openxmlformats.org/officeDocument/2006/relationships" id="258" r:id="R88f241620c814882"/>
    <p:sldId xmlns:r="http://schemas.openxmlformats.org/officeDocument/2006/relationships" id="259" r:id="R5d822ae38c0343e5"/>
    <p:sldId xmlns:r="http://schemas.openxmlformats.org/officeDocument/2006/relationships" id="260" r:id="Ra9e6586fdd8740f9"/>
    <p:sldId xmlns:r="http://schemas.openxmlformats.org/officeDocument/2006/relationships" id="261" r:id="R1983fda2a35341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11b1035554986" /><Relationship Type="http://schemas.openxmlformats.org/officeDocument/2006/relationships/slide" Target="/ppt/slides/slide1.xml" Id="R89356daadd8e4654" /><Relationship Type="http://schemas.openxmlformats.org/officeDocument/2006/relationships/slide" Target="/ppt/slides/slide2.xml" Id="R8f88ae913e974827" /><Relationship Type="http://schemas.openxmlformats.org/officeDocument/2006/relationships/slide" Target="/ppt/slides/slide3.xml" Id="R88f241620c814882" /><Relationship Type="http://schemas.openxmlformats.org/officeDocument/2006/relationships/slide" Target="/ppt/slides/slide4.xml" Id="R5d822ae38c0343e5" /><Relationship Type="http://schemas.openxmlformats.org/officeDocument/2006/relationships/slide" Target="/ppt/slides/slide5.xml" Id="Ra9e6586fdd8740f9" /><Relationship Type="http://schemas.openxmlformats.org/officeDocument/2006/relationships/slide" Target="/ppt/slides/slide6.xml" Id="R1983fda2a35341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97d0126c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314062afd4b7a" /><Relationship Type="http://schemas.openxmlformats.org/officeDocument/2006/relationships/theme" Target="/ppt/slideMasters/theme/theme1.xml" Id="Rc12413a55ef747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314062afd4b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ac4d7677c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92cffb80d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42519f43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154d50dbe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de8bd189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74286c8f9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