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7316c7a73947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049e978b1740b8"/>
  </p:sldMasterIdLst>
  <p:sldIdLst>
    <p:sldId xmlns:r="http://schemas.openxmlformats.org/officeDocument/2006/relationships" id="256" r:id="R912b6cb7f7d6434e"/>
    <p:sldId xmlns:r="http://schemas.openxmlformats.org/officeDocument/2006/relationships" id="257" r:id="R965ea047c7a94360"/>
    <p:sldId xmlns:r="http://schemas.openxmlformats.org/officeDocument/2006/relationships" id="258" r:id="R79d83c6b609e485c"/>
    <p:sldId xmlns:r="http://schemas.openxmlformats.org/officeDocument/2006/relationships" id="259" r:id="R05ec3efbc8e74280"/>
    <p:sldId xmlns:r="http://schemas.openxmlformats.org/officeDocument/2006/relationships" id="260" r:id="R711605673f384fb9"/>
    <p:sldId xmlns:r="http://schemas.openxmlformats.org/officeDocument/2006/relationships" id="261" r:id="Rea29be95d81e40e8"/>
    <p:sldId xmlns:r="http://schemas.openxmlformats.org/officeDocument/2006/relationships" id="262" r:id="Ra8ccfeb61b0648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049e978b1740b8" /><Relationship Type="http://schemas.openxmlformats.org/officeDocument/2006/relationships/slide" Target="/ppt/slides/slide1.xml" Id="R912b6cb7f7d6434e" /><Relationship Type="http://schemas.openxmlformats.org/officeDocument/2006/relationships/slide" Target="/ppt/slides/slide2.xml" Id="R965ea047c7a94360" /><Relationship Type="http://schemas.openxmlformats.org/officeDocument/2006/relationships/slide" Target="/ppt/slides/slide3.xml" Id="R79d83c6b609e485c" /><Relationship Type="http://schemas.openxmlformats.org/officeDocument/2006/relationships/slide" Target="/ppt/slides/slide4.xml" Id="R05ec3efbc8e74280" /><Relationship Type="http://schemas.openxmlformats.org/officeDocument/2006/relationships/slide" Target="/ppt/slides/slide5.xml" Id="R711605673f384fb9" /><Relationship Type="http://schemas.openxmlformats.org/officeDocument/2006/relationships/slide" Target="/ppt/slides/slide6.xml" Id="Rea29be95d81e40e8" /><Relationship Type="http://schemas.openxmlformats.org/officeDocument/2006/relationships/slide" Target="/ppt/slides/slide7.xml" Id="Ra8ccfeb61b0648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579d5167854f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279a60efe48bc" /><Relationship Type="http://schemas.openxmlformats.org/officeDocument/2006/relationships/theme" Target="/ppt/slideMasters/theme/theme1.xml" Id="R4f342775191d41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c279a60efe48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e0e61e9e04d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d37012ecd43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8d817339a49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b9730964b40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4208fa0b444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0bed5f17645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5f6df1b4f4a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EVIANE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EVIANE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EVIANE AS ble etablert [år] og holder til i Finnås.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EVIANE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EVIANE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EVIANE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603 679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34 942 205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37 760 233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EVIANE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 ANETTE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EVIANE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Hidlesneset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5437 Finnås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927 652 196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EVIANE AS</a:t>
            </a:r>
          </a:p>
        </p:txBody>
      </p:sp>
    </p:spTree>
  </p:cSld>
  <p:clrMapOvr>
    <a:masterClrMapping xmlns:a="http://schemas.openxmlformats.org/drawingml/2006/main"/>
  </p:clrMapOvr>
</p:sld>
</file>