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c9a8e3a84a4c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614f36347f4db4"/>
  </p:sldMasterIdLst>
  <p:sldIdLst>
    <p:sldId xmlns:r="http://schemas.openxmlformats.org/officeDocument/2006/relationships" id="256" r:id="R5f33a9112ccc45df"/>
    <p:sldId xmlns:r="http://schemas.openxmlformats.org/officeDocument/2006/relationships" id="257" r:id="R3adf2b98709142d7"/>
    <p:sldId xmlns:r="http://schemas.openxmlformats.org/officeDocument/2006/relationships" id="258" r:id="R167c8992775346a9"/>
    <p:sldId xmlns:r="http://schemas.openxmlformats.org/officeDocument/2006/relationships" id="259" r:id="R22297ce9f79a4f1f"/>
    <p:sldId xmlns:r="http://schemas.openxmlformats.org/officeDocument/2006/relationships" id="260" r:id="R8fc44eb16fe7425c"/>
    <p:sldId xmlns:r="http://schemas.openxmlformats.org/officeDocument/2006/relationships" id="261" r:id="R94a009d0484b44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614f36347f4db4" /><Relationship Type="http://schemas.openxmlformats.org/officeDocument/2006/relationships/slide" Target="/ppt/slides/slide1.xml" Id="R5f33a9112ccc45df" /><Relationship Type="http://schemas.openxmlformats.org/officeDocument/2006/relationships/slide" Target="/ppt/slides/slide2.xml" Id="R3adf2b98709142d7" /><Relationship Type="http://schemas.openxmlformats.org/officeDocument/2006/relationships/slide" Target="/ppt/slides/slide3.xml" Id="R167c8992775346a9" /><Relationship Type="http://schemas.openxmlformats.org/officeDocument/2006/relationships/slide" Target="/ppt/slides/slide4.xml" Id="R22297ce9f79a4f1f" /><Relationship Type="http://schemas.openxmlformats.org/officeDocument/2006/relationships/slide" Target="/ppt/slides/slide5.xml" Id="R8fc44eb16fe7425c" /><Relationship Type="http://schemas.openxmlformats.org/officeDocument/2006/relationships/slide" Target="/ppt/slides/slide6.xml" Id="R94a009d0484b44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aa4c9bf1d74a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4b4be1a344163" /><Relationship Type="http://schemas.openxmlformats.org/officeDocument/2006/relationships/theme" Target="/ppt/slideMasters/theme/theme1.xml" Id="R72b611ff774a48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94b4be1a3441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dcbc04b584c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9336270ea40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3a8b4a41245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4aa4ae9ce4b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af4d8302b42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9aec34ec440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EVIANE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Hidlesneset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5437 Finnås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927 652 196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