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54f155e65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02dbb11d347e6"/>
  </p:sldMasterIdLst>
  <p:sldIdLst>
    <p:sldId xmlns:r="http://schemas.openxmlformats.org/officeDocument/2006/relationships" id="256" r:id="Rfc7ea1b3a99249f9"/>
    <p:sldId xmlns:r="http://schemas.openxmlformats.org/officeDocument/2006/relationships" id="257" r:id="Rbb1a060019264f86"/>
    <p:sldId xmlns:r="http://schemas.openxmlformats.org/officeDocument/2006/relationships" id="258" r:id="Rb1413dbf23c04f4f"/>
    <p:sldId xmlns:r="http://schemas.openxmlformats.org/officeDocument/2006/relationships" id="259" r:id="R94b201ea66fa4365"/>
    <p:sldId xmlns:r="http://schemas.openxmlformats.org/officeDocument/2006/relationships" id="260" r:id="R2386602f582f43a2"/>
    <p:sldId xmlns:r="http://schemas.openxmlformats.org/officeDocument/2006/relationships" id="261" r:id="R10d03fcf81404ef2"/>
    <p:sldId xmlns:r="http://schemas.openxmlformats.org/officeDocument/2006/relationships" id="262" r:id="R023b2e51c0b6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02dbb11d347e6" /><Relationship Type="http://schemas.openxmlformats.org/officeDocument/2006/relationships/slide" Target="/ppt/slides/slide1.xml" Id="Rfc7ea1b3a99249f9" /><Relationship Type="http://schemas.openxmlformats.org/officeDocument/2006/relationships/slide" Target="/ppt/slides/slide2.xml" Id="Rbb1a060019264f86" /><Relationship Type="http://schemas.openxmlformats.org/officeDocument/2006/relationships/slide" Target="/ppt/slides/slide3.xml" Id="Rb1413dbf23c04f4f" /><Relationship Type="http://schemas.openxmlformats.org/officeDocument/2006/relationships/slide" Target="/ppt/slides/slide4.xml" Id="R94b201ea66fa4365" /><Relationship Type="http://schemas.openxmlformats.org/officeDocument/2006/relationships/slide" Target="/ppt/slides/slide5.xml" Id="R2386602f582f43a2" /><Relationship Type="http://schemas.openxmlformats.org/officeDocument/2006/relationships/slide" Target="/ppt/slides/slide6.xml" Id="R10d03fcf81404ef2" /><Relationship Type="http://schemas.openxmlformats.org/officeDocument/2006/relationships/slide" Target="/ppt/slides/slide7.xml" Id="R023b2e51c0b6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d2456a8aa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d62d89a84b1f" /><Relationship Type="http://schemas.openxmlformats.org/officeDocument/2006/relationships/theme" Target="/ppt/slideMasters/theme/theme1.xml" Id="R153eb61c85d5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5d62d89a8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88e59b8e8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7e2da0fd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df28a94a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fd6bc454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7a4fcac62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426b8ae5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0b01a457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