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efb373bce749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09b71655c44ae9"/>
  </p:sldMasterIdLst>
  <p:sldIdLst>
    <p:sldId xmlns:r="http://schemas.openxmlformats.org/officeDocument/2006/relationships" id="256" r:id="R6e5436229691449e"/>
    <p:sldId xmlns:r="http://schemas.openxmlformats.org/officeDocument/2006/relationships" id="257" r:id="R1f195ce5475b4f0c"/>
    <p:sldId xmlns:r="http://schemas.openxmlformats.org/officeDocument/2006/relationships" id="258" r:id="R1a93791b55c34ecb"/>
    <p:sldId xmlns:r="http://schemas.openxmlformats.org/officeDocument/2006/relationships" id="259" r:id="Rd4fd0fb5943c4608"/>
    <p:sldId xmlns:r="http://schemas.openxmlformats.org/officeDocument/2006/relationships" id="260" r:id="R09c094cdcd8443f3"/>
    <p:sldId xmlns:r="http://schemas.openxmlformats.org/officeDocument/2006/relationships" id="261" r:id="R11f641c9cecd4927"/>
    <p:sldId xmlns:r="http://schemas.openxmlformats.org/officeDocument/2006/relationships" id="262" r:id="Rebac3656b2e446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09b71655c44ae9" /><Relationship Type="http://schemas.openxmlformats.org/officeDocument/2006/relationships/slide" Target="/ppt/slides/slide1.xml" Id="R6e5436229691449e" /><Relationship Type="http://schemas.openxmlformats.org/officeDocument/2006/relationships/slide" Target="/ppt/slides/slide2.xml" Id="R1f195ce5475b4f0c" /><Relationship Type="http://schemas.openxmlformats.org/officeDocument/2006/relationships/slide" Target="/ppt/slides/slide3.xml" Id="R1a93791b55c34ecb" /><Relationship Type="http://schemas.openxmlformats.org/officeDocument/2006/relationships/slide" Target="/ppt/slides/slide4.xml" Id="Rd4fd0fb5943c4608" /><Relationship Type="http://schemas.openxmlformats.org/officeDocument/2006/relationships/slide" Target="/ppt/slides/slide5.xml" Id="R09c094cdcd8443f3" /><Relationship Type="http://schemas.openxmlformats.org/officeDocument/2006/relationships/slide" Target="/ppt/slides/slide6.xml" Id="R11f641c9cecd4927" /><Relationship Type="http://schemas.openxmlformats.org/officeDocument/2006/relationships/slide" Target="/ppt/slides/slide7.xml" Id="Rebac3656b2e446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0581b8fd6142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f16a7f3554a24" /><Relationship Type="http://schemas.openxmlformats.org/officeDocument/2006/relationships/theme" Target="/ppt/slideMasters/theme/theme1.xml" Id="Rcfaa5e44194f48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6f16a7f3554a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010f9298cd46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4ccfaaa2a4e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a59c5788f48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d34c9c6a174b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950d7a38649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697bf89994c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8b54b35e049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HUNG HUYNH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HUNG HUYNH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−35 410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585 359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HUNG HUYNH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Seljeveien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hung.huynh.holding@gmail.com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927 642 298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HUNG HUYNH HOLDING AS</a:t>
            </a:r>
          </a:p>
        </p:txBody>
      </p:sp>
    </p:spTree>
  </p:cSld>
  <p:clrMapOvr>
    <a:masterClrMapping xmlns:a="http://schemas.openxmlformats.org/drawingml/2006/main"/>
  </p:clrMapOvr>
</p:sld>
</file>