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d1096cc7d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a5b7255c946d2"/>
  </p:sldMasterIdLst>
  <p:sldIdLst>
    <p:sldId xmlns:r="http://schemas.openxmlformats.org/officeDocument/2006/relationships" id="256" r:id="R4d622f460dbf4d86"/>
    <p:sldId xmlns:r="http://schemas.openxmlformats.org/officeDocument/2006/relationships" id="257" r:id="Rd147c035eccd4766"/>
    <p:sldId xmlns:r="http://schemas.openxmlformats.org/officeDocument/2006/relationships" id="258" r:id="Rb724b4f2f3b94283"/>
    <p:sldId xmlns:r="http://schemas.openxmlformats.org/officeDocument/2006/relationships" id="259" r:id="Rf46794fb3792455a"/>
    <p:sldId xmlns:r="http://schemas.openxmlformats.org/officeDocument/2006/relationships" id="260" r:id="R1938958443a4487d"/>
    <p:sldId xmlns:r="http://schemas.openxmlformats.org/officeDocument/2006/relationships" id="261" r:id="Ra4ff832bed374506"/>
    <p:sldId xmlns:r="http://schemas.openxmlformats.org/officeDocument/2006/relationships" id="262" r:id="R1df3050ea987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a5b7255c946d2" /><Relationship Type="http://schemas.openxmlformats.org/officeDocument/2006/relationships/slide" Target="/ppt/slides/slide1.xml" Id="R4d622f460dbf4d86" /><Relationship Type="http://schemas.openxmlformats.org/officeDocument/2006/relationships/slide" Target="/ppt/slides/slide2.xml" Id="Rd147c035eccd4766" /><Relationship Type="http://schemas.openxmlformats.org/officeDocument/2006/relationships/slide" Target="/ppt/slides/slide3.xml" Id="Rb724b4f2f3b94283" /><Relationship Type="http://schemas.openxmlformats.org/officeDocument/2006/relationships/slide" Target="/ppt/slides/slide4.xml" Id="Rf46794fb3792455a" /><Relationship Type="http://schemas.openxmlformats.org/officeDocument/2006/relationships/slide" Target="/ppt/slides/slide5.xml" Id="R1938958443a4487d" /><Relationship Type="http://schemas.openxmlformats.org/officeDocument/2006/relationships/slide" Target="/ppt/slides/slide6.xml" Id="Ra4ff832bed374506" /><Relationship Type="http://schemas.openxmlformats.org/officeDocument/2006/relationships/slide" Target="/ppt/slides/slide7.xml" Id="R1df3050ea987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7dbc0dd0b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b8bf90a04f03" /><Relationship Type="http://schemas.openxmlformats.org/officeDocument/2006/relationships/theme" Target="/ppt/slideMasters/theme/theme1.xml" Id="Rf0813a3e284b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db8bf90a0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92e062c5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e90339e9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8c6ca3821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f16775326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4aecd605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561a56386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c4664bbe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2 366 659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BJERGA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Longebakke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927 621 312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