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c6cd9444e49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9d2d4ba56415c"/>
  </p:sldMasterIdLst>
  <p:sldIdLst>
    <p:sldId xmlns:r="http://schemas.openxmlformats.org/officeDocument/2006/relationships" id="256" r:id="R615e96d0facd4975"/>
    <p:sldId xmlns:r="http://schemas.openxmlformats.org/officeDocument/2006/relationships" id="257" r:id="R348b76b98a4c4e9b"/>
    <p:sldId xmlns:r="http://schemas.openxmlformats.org/officeDocument/2006/relationships" id="258" r:id="R3a4965184891444f"/>
    <p:sldId xmlns:r="http://schemas.openxmlformats.org/officeDocument/2006/relationships" id="259" r:id="R036440489a704084"/>
    <p:sldId xmlns:r="http://schemas.openxmlformats.org/officeDocument/2006/relationships" id="260" r:id="R9c1f42e2a7d547b8"/>
    <p:sldId xmlns:r="http://schemas.openxmlformats.org/officeDocument/2006/relationships" id="261" r:id="R458d07ed23814f8f"/>
    <p:sldId xmlns:r="http://schemas.openxmlformats.org/officeDocument/2006/relationships" id="262" r:id="R61bb3d9c39cf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9d2d4ba56415c" /><Relationship Type="http://schemas.openxmlformats.org/officeDocument/2006/relationships/slide" Target="/ppt/slides/slide1.xml" Id="R615e96d0facd4975" /><Relationship Type="http://schemas.openxmlformats.org/officeDocument/2006/relationships/slide" Target="/ppt/slides/slide2.xml" Id="R348b76b98a4c4e9b" /><Relationship Type="http://schemas.openxmlformats.org/officeDocument/2006/relationships/slide" Target="/ppt/slides/slide3.xml" Id="R3a4965184891444f" /><Relationship Type="http://schemas.openxmlformats.org/officeDocument/2006/relationships/slide" Target="/ppt/slides/slide4.xml" Id="R036440489a704084" /><Relationship Type="http://schemas.openxmlformats.org/officeDocument/2006/relationships/slide" Target="/ppt/slides/slide5.xml" Id="R9c1f42e2a7d547b8" /><Relationship Type="http://schemas.openxmlformats.org/officeDocument/2006/relationships/slide" Target="/ppt/slides/slide6.xml" Id="R458d07ed23814f8f" /><Relationship Type="http://schemas.openxmlformats.org/officeDocument/2006/relationships/slide" Target="/ppt/slides/slide7.xml" Id="R61bb3d9c39cf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1d4ac33ac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32232c1ed4fdd" /><Relationship Type="http://schemas.openxmlformats.org/officeDocument/2006/relationships/theme" Target="/ppt/slideMasters/theme/theme1.xml" Id="R3822b9103243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32232c1ed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0b85c5e6a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ff9edb8b2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66b0999b9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7e88f12d3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a91a9fe83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b209c853c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2cdac1934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SUNDENE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SUNDENE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2 135 128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HAUG SUNDENE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