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c882c9241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4d41bfeb04c6e"/>
  </p:sldMasterIdLst>
  <p:sldIdLst>
    <p:sldId xmlns:r="http://schemas.openxmlformats.org/officeDocument/2006/relationships" id="256" r:id="Rc5d91f2dfd4147ed"/>
    <p:sldId xmlns:r="http://schemas.openxmlformats.org/officeDocument/2006/relationships" id="257" r:id="R4ba6bb6cbe4b4294"/>
    <p:sldId xmlns:r="http://schemas.openxmlformats.org/officeDocument/2006/relationships" id="258" r:id="Re86f9a3010ed4b71"/>
    <p:sldId xmlns:r="http://schemas.openxmlformats.org/officeDocument/2006/relationships" id="259" r:id="R5f8e5b80d25442e5"/>
    <p:sldId xmlns:r="http://schemas.openxmlformats.org/officeDocument/2006/relationships" id="260" r:id="Re3431af321aa48fd"/>
    <p:sldId xmlns:r="http://schemas.openxmlformats.org/officeDocument/2006/relationships" id="261" r:id="R8d9c753cf70d42d4"/>
    <p:sldId xmlns:r="http://schemas.openxmlformats.org/officeDocument/2006/relationships" id="262" r:id="R2ce839c2431d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4d41bfeb04c6e" /><Relationship Type="http://schemas.openxmlformats.org/officeDocument/2006/relationships/slide" Target="/ppt/slides/slide1.xml" Id="Rc5d91f2dfd4147ed" /><Relationship Type="http://schemas.openxmlformats.org/officeDocument/2006/relationships/slide" Target="/ppt/slides/slide2.xml" Id="R4ba6bb6cbe4b4294" /><Relationship Type="http://schemas.openxmlformats.org/officeDocument/2006/relationships/slide" Target="/ppt/slides/slide3.xml" Id="Re86f9a3010ed4b71" /><Relationship Type="http://schemas.openxmlformats.org/officeDocument/2006/relationships/slide" Target="/ppt/slides/slide4.xml" Id="R5f8e5b80d25442e5" /><Relationship Type="http://schemas.openxmlformats.org/officeDocument/2006/relationships/slide" Target="/ppt/slides/slide5.xml" Id="Re3431af321aa48fd" /><Relationship Type="http://schemas.openxmlformats.org/officeDocument/2006/relationships/slide" Target="/ppt/slides/slide6.xml" Id="R8d9c753cf70d42d4" /><Relationship Type="http://schemas.openxmlformats.org/officeDocument/2006/relationships/slide" Target="/ppt/slides/slide7.xml" Id="R2ce839c2431d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b5ba5113a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1c6f30024ef5" /><Relationship Type="http://schemas.openxmlformats.org/officeDocument/2006/relationships/theme" Target="/ppt/slideMasters/theme/theme1.xml" Id="Rb0b9e4d4322b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91c6f3002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ca78f512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1366ea56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609d43a1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efafd51b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246d852f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c4ad851d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161422b8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 SUNDENE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