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7dd2ea50e541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b198e99a8046b1"/>
  </p:sldMasterIdLst>
  <p:sldIdLst>
    <p:sldId xmlns:r="http://schemas.openxmlformats.org/officeDocument/2006/relationships" id="256" r:id="Rc21d26c80a0042aa"/>
    <p:sldId xmlns:r="http://schemas.openxmlformats.org/officeDocument/2006/relationships" id="257" r:id="R359a037bba1347a0"/>
    <p:sldId xmlns:r="http://schemas.openxmlformats.org/officeDocument/2006/relationships" id="258" r:id="Rc28dea057eb34d16"/>
    <p:sldId xmlns:r="http://schemas.openxmlformats.org/officeDocument/2006/relationships" id="259" r:id="R028c3e9c38c84ca2"/>
    <p:sldId xmlns:r="http://schemas.openxmlformats.org/officeDocument/2006/relationships" id="260" r:id="R5e7080f845a042f0"/>
    <p:sldId xmlns:r="http://schemas.openxmlformats.org/officeDocument/2006/relationships" id="261" r:id="R495ea051433d43e6"/>
    <p:sldId xmlns:r="http://schemas.openxmlformats.org/officeDocument/2006/relationships" id="262" r:id="R8718749cbdda40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b198e99a8046b1" /><Relationship Type="http://schemas.openxmlformats.org/officeDocument/2006/relationships/slide" Target="/ppt/slides/slide1.xml" Id="Rc21d26c80a0042aa" /><Relationship Type="http://schemas.openxmlformats.org/officeDocument/2006/relationships/slide" Target="/ppt/slides/slide2.xml" Id="R359a037bba1347a0" /><Relationship Type="http://schemas.openxmlformats.org/officeDocument/2006/relationships/slide" Target="/ppt/slides/slide3.xml" Id="Rc28dea057eb34d16" /><Relationship Type="http://schemas.openxmlformats.org/officeDocument/2006/relationships/slide" Target="/ppt/slides/slide4.xml" Id="R028c3e9c38c84ca2" /><Relationship Type="http://schemas.openxmlformats.org/officeDocument/2006/relationships/slide" Target="/ppt/slides/slide5.xml" Id="R5e7080f845a042f0" /><Relationship Type="http://schemas.openxmlformats.org/officeDocument/2006/relationships/slide" Target="/ppt/slides/slide6.xml" Id="R495ea051433d43e6" /><Relationship Type="http://schemas.openxmlformats.org/officeDocument/2006/relationships/slide" Target="/ppt/slides/slide7.xml" Id="R8718749cbdda40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33fa801c2346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94cc8a4904262" /><Relationship Type="http://schemas.openxmlformats.org/officeDocument/2006/relationships/theme" Target="/ppt/slideMasters/theme/theme1.xml" Id="R765b550a8dd74b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594cc8a49042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af4e8a84e43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6064d3f0140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b31e1701041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4c81da5474e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6040533d543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ae06e677247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47f4a46314c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ESPAR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461 537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881 342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BERGLJOT SVAHEIM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Bestum tverrvei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927 549 808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ESPAR AS</a:t>
            </a:r>
          </a:p>
        </p:txBody>
      </p:sp>
    </p:spTree>
  </p:cSld>
  <p:clrMapOvr>
    <a:masterClrMapping xmlns:a="http://schemas.openxmlformats.org/drawingml/2006/main"/>
  </p:clrMapOvr>
</p:sld>
</file>