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3481b3002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eee4ed4fe498b"/>
  </p:sldMasterIdLst>
  <p:sldIdLst>
    <p:sldId xmlns:r="http://schemas.openxmlformats.org/officeDocument/2006/relationships" id="256" r:id="R927097fce374428a"/>
    <p:sldId xmlns:r="http://schemas.openxmlformats.org/officeDocument/2006/relationships" id="257" r:id="R93b1400fc4344e9f"/>
    <p:sldId xmlns:r="http://schemas.openxmlformats.org/officeDocument/2006/relationships" id="258" r:id="Ra3ad9922bd52429f"/>
    <p:sldId xmlns:r="http://schemas.openxmlformats.org/officeDocument/2006/relationships" id="259" r:id="R45d480e8619a47c2"/>
    <p:sldId xmlns:r="http://schemas.openxmlformats.org/officeDocument/2006/relationships" id="260" r:id="Rcd2813a655c04b03"/>
    <p:sldId xmlns:r="http://schemas.openxmlformats.org/officeDocument/2006/relationships" id="261" r:id="Redddd82c6f844573"/>
    <p:sldId xmlns:r="http://schemas.openxmlformats.org/officeDocument/2006/relationships" id="262" r:id="R46d2a013322c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eee4ed4fe498b" /><Relationship Type="http://schemas.openxmlformats.org/officeDocument/2006/relationships/slide" Target="/ppt/slides/slide1.xml" Id="R927097fce374428a" /><Relationship Type="http://schemas.openxmlformats.org/officeDocument/2006/relationships/slide" Target="/ppt/slides/slide2.xml" Id="R93b1400fc4344e9f" /><Relationship Type="http://schemas.openxmlformats.org/officeDocument/2006/relationships/slide" Target="/ppt/slides/slide3.xml" Id="Ra3ad9922bd52429f" /><Relationship Type="http://schemas.openxmlformats.org/officeDocument/2006/relationships/slide" Target="/ppt/slides/slide4.xml" Id="R45d480e8619a47c2" /><Relationship Type="http://schemas.openxmlformats.org/officeDocument/2006/relationships/slide" Target="/ppt/slides/slide5.xml" Id="Rcd2813a655c04b03" /><Relationship Type="http://schemas.openxmlformats.org/officeDocument/2006/relationships/slide" Target="/ppt/slides/slide6.xml" Id="Redddd82c6f844573" /><Relationship Type="http://schemas.openxmlformats.org/officeDocument/2006/relationships/slide" Target="/ppt/slides/slide7.xml" Id="R46d2a013322c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00cb709d741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c278f5944cce" /><Relationship Type="http://schemas.openxmlformats.org/officeDocument/2006/relationships/theme" Target="/ppt/slideMasters/theme/theme1.xml" Id="R76133d0db930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7c278f594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a75889ad0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4ecbb9395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7b73fdba0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5393ada7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1058d2258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0d5345749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d1b423c44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SNJO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KVÅLE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Kvåle, Ostadalsveien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