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6da53216a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53365ef884c6c"/>
  </p:sldMasterIdLst>
  <p:sldIdLst>
    <p:sldId xmlns:r="http://schemas.openxmlformats.org/officeDocument/2006/relationships" id="256" r:id="R2a5ab5a6110e4beb"/>
    <p:sldId xmlns:r="http://schemas.openxmlformats.org/officeDocument/2006/relationships" id="257" r:id="Re420db9c86404037"/>
    <p:sldId xmlns:r="http://schemas.openxmlformats.org/officeDocument/2006/relationships" id="258" r:id="R43e375cdf8ad40d8"/>
    <p:sldId xmlns:r="http://schemas.openxmlformats.org/officeDocument/2006/relationships" id="259" r:id="R6188d15cd5a3497a"/>
    <p:sldId xmlns:r="http://schemas.openxmlformats.org/officeDocument/2006/relationships" id="260" r:id="R09b7d57bcf6c4ae3"/>
    <p:sldId xmlns:r="http://schemas.openxmlformats.org/officeDocument/2006/relationships" id="261" r:id="Rcf6fbc9dfb65428f"/>
    <p:sldId xmlns:r="http://schemas.openxmlformats.org/officeDocument/2006/relationships" id="262" r:id="R28ba09e5f481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53365ef884c6c" /><Relationship Type="http://schemas.openxmlformats.org/officeDocument/2006/relationships/slide" Target="/ppt/slides/slide1.xml" Id="R2a5ab5a6110e4beb" /><Relationship Type="http://schemas.openxmlformats.org/officeDocument/2006/relationships/slide" Target="/ppt/slides/slide2.xml" Id="Re420db9c86404037" /><Relationship Type="http://schemas.openxmlformats.org/officeDocument/2006/relationships/slide" Target="/ppt/slides/slide3.xml" Id="R43e375cdf8ad40d8" /><Relationship Type="http://schemas.openxmlformats.org/officeDocument/2006/relationships/slide" Target="/ppt/slides/slide4.xml" Id="R6188d15cd5a3497a" /><Relationship Type="http://schemas.openxmlformats.org/officeDocument/2006/relationships/slide" Target="/ppt/slides/slide5.xml" Id="R09b7d57bcf6c4ae3" /><Relationship Type="http://schemas.openxmlformats.org/officeDocument/2006/relationships/slide" Target="/ppt/slides/slide6.xml" Id="Rcf6fbc9dfb65428f" /><Relationship Type="http://schemas.openxmlformats.org/officeDocument/2006/relationships/slide" Target="/ppt/slides/slide7.xml" Id="R28ba09e5f481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8595e8be0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50a5881e410b" /><Relationship Type="http://schemas.openxmlformats.org/officeDocument/2006/relationships/theme" Target="/ppt/slideMasters/theme/theme1.xml" Id="R8d9df7693b3f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750a5881e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0c7bea4c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d75bcaf1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e86c763f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a6853db9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e9fc90925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1aa8d284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65d61e0f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KATJA LUND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ØGRIM TOBIAS DANIELSEN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