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2d15686fc34f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9baf1fc5cc434f"/>
  </p:sldMasterIdLst>
  <p:sldIdLst>
    <p:sldId xmlns:r="http://schemas.openxmlformats.org/officeDocument/2006/relationships" id="256" r:id="R1278f2eb2cda44d2"/>
    <p:sldId xmlns:r="http://schemas.openxmlformats.org/officeDocument/2006/relationships" id="257" r:id="Rf9af526098d044e2"/>
    <p:sldId xmlns:r="http://schemas.openxmlformats.org/officeDocument/2006/relationships" id="258" r:id="Rf1f0c53db8564bff"/>
    <p:sldId xmlns:r="http://schemas.openxmlformats.org/officeDocument/2006/relationships" id="259" r:id="R4eb3d420a0dd4be1"/>
    <p:sldId xmlns:r="http://schemas.openxmlformats.org/officeDocument/2006/relationships" id="260" r:id="R3f987715908442af"/>
    <p:sldId xmlns:r="http://schemas.openxmlformats.org/officeDocument/2006/relationships" id="261" r:id="R37c0e56056d6494e"/>
    <p:sldId xmlns:r="http://schemas.openxmlformats.org/officeDocument/2006/relationships" id="262" r:id="Rc382838eedc045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9baf1fc5cc434f" /><Relationship Type="http://schemas.openxmlformats.org/officeDocument/2006/relationships/slide" Target="/ppt/slides/slide1.xml" Id="R1278f2eb2cda44d2" /><Relationship Type="http://schemas.openxmlformats.org/officeDocument/2006/relationships/slide" Target="/ppt/slides/slide2.xml" Id="Rf9af526098d044e2" /><Relationship Type="http://schemas.openxmlformats.org/officeDocument/2006/relationships/slide" Target="/ppt/slides/slide3.xml" Id="Rf1f0c53db8564bff" /><Relationship Type="http://schemas.openxmlformats.org/officeDocument/2006/relationships/slide" Target="/ppt/slides/slide4.xml" Id="R4eb3d420a0dd4be1" /><Relationship Type="http://schemas.openxmlformats.org/officeDocument/2006/relationships/slide" Target="/ppt/slides/slide5.xml" Id="R3f987715908442af" /><Relationship Type="http://schemas.openxmlformats.org/officeDocument/2006/relationships/slide" Target="/ppt/slides/slide6.xml" Id="R37c0e56056d6494e" /><Relationship Type="http://schemas.openxmlformats.org/officeDocument/2006/relationships/slide" Target="/ppt/slides/slide7.xml" Id="Rc382838eedc045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ba5a96852245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ee44d725b41ba" /><Relationship Type="http://schemas.openxmlformats.org/officeDocument/2006/relationships/theme" Target="/ppt/slideMasters/theme/theme1.xml" Id="R18c7dc726c0145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aee44d725b41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7b05c4dab432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465eb57dda42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4487d8afb94d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76e316278646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f891860c5d4ff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941dd496d740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36bd068dba4c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RØDSETH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RØDSETH HOLDING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108 403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−68 853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4 468 630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4 495 102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RØDSETH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Hesttrøa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927 516 640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