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d8579c593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6bfce53614e04"/>
  </p:sldMasterIdLst>
  <p:sldIdLst>
    <p:sldId xmlns:r="http://schemas.openxmlformats.org/officeDocument/2006/relationships" id="256" r:id="R3610500ebe114471"/>
    <p:sldId xmlns:r="http://schemas.openxmlformats.org/officeDocument/2006/relationships" id="257" r:id="R5b2800f51b41427b"/>
    <p:sldId xmlns:r="http://schemas.openxmlformats.org/officeDocument/2006/relationships" id="258" r:id="Rb40212867c0b48f2"/>
    <p:sldId xmlns:r="http://schemas.openxmlformats.org/officeDocument/2006/relationships" id="259" r:id="R59907222f1764b9d"/>
    <p:sldId xmlns:r="http://schemas.openxmlformats.org/officeDocument/2006/relationships" id="260" r:id="Rcaf588dd5ad249b1"/>
    <p:sldId xmlns:r="http://schemas.openxmlformats.org/officeDocument/2006/relationships" id="261" r:id="R362912410d024c9a"/>
    <p:sldId xmlns:r="http://schemas.openxmlformats.org/officeDocument/2006/relationships" id="262" r:id="R5f317db5782b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6bfce53614e04" /><Relationship Type="http://schemas.openxmlformats.org/officeDocument/2006/relationships/slide" Target="/ppt/slides/slide1.xml" Id="R3610500ebe114471" /><Relationship Type="http://schemas.openxmlformats.org/officeDocument/2006/relationships/slide" Target="/ppt/slides/slide2.xml" Id="R5b2800f51b41427b" /><Relationship Type="http://schemas.openxmlformats.org/officeDocument/2006/relationships/slide" Target="/ppt/slides/slide3.xml" Id="Rb40212867c0b48f2" /><Relationship Type="http://schemas.openxmlformats.org/officeDocument/2006/relationships/slide" Target="/ppt/slides/slide4.xml" Id="R59907222f1764b9d" /><Relationship Type="http://schemas.openxmlformats.org/officeDocument/2006/relationships/slide" Target="/ppt/slides/slide5.xml" Id="Rcaf588dd5ad249b1" /><Relationship Type="http://schemas.openxmlformats.org/officeDocument/2006/relationships/slide" Target="/ppt/slides/slide6.xml" Id="R362912410d024c9a" /><Relationship Type="http://schemas.openxmlformats.org/officeDocument/2006/relationships/slide" Target="/ppt/slides/slide7.xml" Id="R5f317db5782b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e88c9ba78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505caba44b52" /><Relationship Type="http://schemas.openxmlformats.org/officeDocument/2006/relationships/theme" Target="/ppt/slideMasters/theme/theme1.xml" Id="Rfa00d1086bbc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1505caba4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7d44ecce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a72ac797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e7210503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e8f6b1555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d5227d8d5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3b9182f7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bf687f9e7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123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123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