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93e34a8adf46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0130a453394e34"/>
  </p:sldMasterIdLst>
  <p:sldIdLst>
    <p:sldId xmlns:r="http://schemas.openxmlformats.org/officeDocument/2006/relationships" id="256" r:id="Rc875f4715da54ad6"/>
    <p:sldId xmlns:r="http://schemas.openxmlformats.org/officeDocument/2006/relationships" id="257" r:id="R11c50375958a473d"/>
    <p:sldId xmlns:r="http://schemas.openxmlformats.org/officeDocument/2006/relationships" id="258" r:id="Rb3858f54edfb4a00"/>
    <p:sldId xmlns:r="http://schemas.openxmlformats.org/officeDocument/2006/relationships" id="259" r:id="R05aa864872a64a2b"/>
    <p:sldId xmlns:r="http://schemas.openxmlformats.org/officeDocument/2006/relationships" id="260" r:id="Rec8678a52ed84c1b"/>
    <p:sldId xmlns:r="http://schemas.openxmlformats.org/officeDocument/2006/relationships" id="261" r:id="R66d8d512c33a4d46"/>
    <p:sldId xmlns:r="http://schemas.openxmlformats.org/officeDocument/2006/relationships" id="262" r:id="Rb6fcdca5c33943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130a453394e34" /><Relationship Type="http://schemas.openxmlformats.org/officeDocument/2006/relationships/slide" Target="/ppt/slides/slide1.xml" Id="Rc875f4715da54ad6" /><Relationship Type="http://schemas.openxmlformats.org/officeDocument/2006/relationships/slide" Target="/ppt/slides/slide2.xml" Id="R11c50375958a473d" /><Relationship Type="http://schemas.openxmlformats.org/officeDocument/2006/relationships/slide" Target="/ppt/slides/slide3.xml" Id="Rb3858f54edfb4a00" /><Relationship Type="http://schemas.openxmlformats.org/officeDocument/2006/relationships/slide" Target="/ppt/slides/slide4.xml" Id="R05aa864872a64a2b" /><Relationship Type="http://schemas.openxmlformats.org/officeDocument/2006/relationships/slide" Target="/ppt/slides/slide5.xml" Id="Rec8678a52ed84c1b" /><Relationship Type="http://schemas.openxmlformats.org/officeDocument/2006/relationships/slide" Target="/ppt/slides/slide6.xml" Id="R66d8d512c33a4d46" /><Relationship Type="http://schemas.openxmlformats.org/officeDocument/2006/relationships/slide" Target="/ppt/slides/slide7.xml" Id="Rb6fcdca5c33943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c55f21af24c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845882bc949e3" /><Relationship Type="http://schemas.openxmlformats.org/officeDocument/2006/relationships/theme" Target="/ppt/slideMasters/theme/theme1.xml" Id="R21029fd552cb47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6845882bc949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8123df33243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9c48131cd41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d535f4b0f40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2ba64951d47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b0dbf6c0b4a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30970454349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f4f0509be4e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 SOLBERG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 SOLBERG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7 891 455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11 051 455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JOHN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Årlifossvegen 397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3680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927 457 709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 SOLBERG HOLDING AS</a:t>
            </a:r>
          </a:p>
        </p:txBody>
      </p:sp>
    </p:spTree>
  </p:cSld>
  <p:clrMapOvr>
    <a:masterClrMapping xmlns:a="http://schemas.openxmlformats.org/drawingml/2006/main"/>
  </p:clrMapOvr>
</p:sld>
</file>